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 id="2147483770" r:id="rId3"/>
    <p:sldMasterId id="2147483784" r:id="rId4"/>
  </p:sldMasterIdLst>
  <p:notesMasterIdLst>
    <p:notesMasterId r:id="rId56"/>
  </p:notesMasterIdLst>
  <p:sldIdLst>
    <p:sldId id="575" r:id="rId5"/>
    <p:sldId id="425" r:id="rId6"/>
    <p:sldId id="256" r:id="rId7"/>
    <p:sldId id="787" r:id="rId8"/>
    <p:sldId id="788" r:id="rId9"/>
    <p:sldId id="258" r:id="rId10"/>
    <p:sldId id="263" r:id="rId11"/>
    <p:sldId id="650" r:id="rId12"/>
    <p:sldId id="773" r:id="rId13"/>
    <p:sldId id="774" r:id="rId14"/>
    <p:sldId id="264" r:id="rId15"/>
    <p:sldId id="789" r:id="rId16"/>
    <p:sldId id="790" r:id="rId17"/>
    <p:sldId id="265" r:id="rId18"/>
    <p:sldId id="782" r:id="rId19"/>
    <p:sldId id="775" r:id="rId20"/>
    <p:sldId id="776" r:id="rId21"/>
    <p:sldId id="777" r:id="rId22"/>
    <p:sldId id="269" r:id="rId23"/>
    <p:sldId id="270" r:id="rId24"/>
    <p:sldId id="271" r:id="rId25"/>
    <p:sldId id="272" r:id="rId26"/>
    <p:sldId id="578" r:id="rId27"/>
    <p:sldId id="587" r:id="rId28"/>
    <p:sldId id="588" r:id="rId29"/>
    <p:sldId id="623" r:id="rId30"/>
    <p:sldId id="586" r:id="rId31"/>
    <p:sldId id="783" r:id="rId32"/>
    <p:sldId id="784" r:id="rId33"/>
    <p:sldId id="624" r:id="rId34"/>
    <p:sldId id="579" r:id="rId35"/>
    <p:sldId id="593" r:id="rId36"/>
    <p:sldId id="616" r:id="rId37"/>
    <p:sldId id="625" r:id="rId38"/>
    <p:sldId id="580" r:id="rId39"/>
    <p:sldId id="596" r:id="rId40"/>
    <p:sldId id="617" r:id="rId41"/>
    <p:sldId id="626" r:id="rId42"/>
    <p:sldId id="581" r:id="rId43"/>
    <p:sldId id="599" r:id="rId44"/>
    <p:sldId id="618" r:id="rId45"/>
    <p:sldId id="627" r:id="rId46"/>
    <p:sldId id="582" r:id="rId47"/>
    <p:sldId id="602" r:id="rId48"/>
    <p:sldId id="619" r:id="rId49"/>
    <p:sldId id="628" r:id="rId50"/>
    <p:sldId id="583" r:id="rId51"/>
    <p:sldId id="605" r:id="rId52"/>
    <p:sldId id="620" r:id="rId53"/>
    <p:sldId id="629" r:id="rId54"/>
    <p:sldId id="614"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860"/>
    <a:srgbClr val="4D6EC5"/>
    <a:srgbClr val="E9EBEE"/>
    <a:srgbClr val="242529"/>
    <a:srgbClr val="FFD617"/>
    <a:srgbClr val="FFFF59"/>
    <a:srgbClr val="F2C846"/>
    <a:srgbClr val="001E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32" autoAdjust="0"/>
    <p:restoredTop sz="92181"/>
  </p:normalViewPr>
  <p:slideViewPr>
    <p:cSldViewPr snapToGrid="0" snapToObjects="1">
      <p:cViewPr varScale="1">
        <p:scale>
          <a:sx n="53" d="100"/>
          <a:sy n="53" d="100"/>
        </p:scale>
        <p:origin x="210" y="15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xfrm>
            <a:off x="1143000" y="685800"/>
            <a:ext cx="4572000" cy="3429000"/>
          </a:xfrm>
          <a:prstGeom prst="rect">
            <a:avLst/>
          </a:prstGeom>
        </p:spPr>
        <p:txBody>
          <a:bodyPr/>
          <a:lstStyle/>
          <a:p>
            <a:endParaRPr/>
          </a:p>
        </p:txBody>
      </p:sp>
      <p:sp>
        <p:nvSpPr>
          <p:cNvPr id="711" name="Shape 71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Arial" charset="0"/>
                <a:ea typeface="+mn-ea"/>
                <a:cs typeface="+mn-cs"/>
              </a:rPr>
              <a:t>Modular with big picture / political / implementation /</a:t>
            </a:r>
          </a:p>
          <a:p>
            <a:pPr lvl="0"/>
            <a:r>
              <a:rPr lang="en-US" sz="1200" kern="1200" dirty="0">
                <a:solidFill>
                  <a:schemeClr val="tx1"/>
                </a:solidFill>
                <a:effectLst/>
                <a:latin typeface="Arial" charset="0"/>
                <a:ea typeface="+mn-ea"/>
                <a:cs typeface="+mn-cs"/>
              </a:rPr>
              <a:t>Validate slides by owners. </a:t>
            </a:r>
          </a:p>
          <a:p>
            <a:pPr lvl="0"/>
            <a:r>
              <a:rPr lang="en-US" sz="1200" kern="1200" dirty="0">
                <a:solidFill>
                  <a:schemeClr val="tx1"/>
                </a:solidFill>
                <a:effectLst/>
                <a:latin typeface="Arial" charset="0"/>
                <a:ea typeface="+mn-ea"/>
                <a:cs typeface="+mn-cs"/>
              </a:rPr>
              <a:t>Service Offering Canvas Section</a:t>
            </a:r>
            <a:endParaRPr lang="en-GB" dirty="0"/>
          </a:p>
        </p:txBody>
      </p:sp>
      <p:sp>
        <p:nvSpPr>
          <p:cNvPr id="4" name="Slide Number Placeholder 3"/>
          <p:cNvSpPr>
            <a:spLocks noGrp="1"/>
          </p:cNvSpPr>
          <p:nvPr>
            <p:ph type="sldNum" sz="quarter" idx="10"/>
          </p:nvPr>
        </p:nvSpPr>
        <p:spPr/>
        <p:txBody>
          <a:bodyPr/>
          <a:lstStyle/>
          <a:p>
            <a:pPr>
              <a:defRPr/>
            </a:pPr>
            <a:fld id="{75D45CEB-C07A-AA4B-A52F-5A6717C1F367}" type="slidenum">
              <a:rPr lang="en-GB" altLang="en-US" smtClean="0"/>
              <a:pPr>
                <a:defRPr/>
              </a:pPr>
              <a:t>1</a:t>
            </a:fld>
            <a:endParaRPr lang="en-GB" altLang="en-US"/>
          </a:p>
        </p:txBody>
      </p:sp>
    </p:spTree>
    <p:extLst>
      <p:ext uri="{BB962C8B-B14F-4D97-AF65-F5344CB8AC3E}">
        <p14:creationId xmlns:p14="http://schemas.microsoft.com/office/powerpoint/2010/main" val="754185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2400" dirty="0">
                <a:solidFill>
                  <a:srgbClr val="646567"/>
                </a:solidFill>
                <a:latin typeface="Calibri" panose="020F0502020204030204"/>
              </a:rPr>
              <a:t>Couldn’t fit </a:t>
            </a:r>
            <a:r>
              <a:rPr lang="en-GB" sz="2400" dirty="0" err="1">
                <a:solidFill>
                  <a:srgbClr val="646567"/>
                </a:solidFill>
                <a:latin typeface="Calibri" panose="020F0502020204030204"/>
              </a:rPr>
              <a:t>nr</a:t>
            </a:r>
            <a:r>
              <a:rPr lang="en-GB" sz="2400" dirty="0">
                <a:solidFill>
                  <a:srgbClr val="646567"/>
                </a:solidFill>
                <a:latin typeface="Calibri" panose="020F0502020204030204"/>
              </a:rPr>
              <a:t>. 4 Support through </a:t>
            </a:r>
            <a:r>
              <a:rPr lang="en-GB" sz="2400" b="1" dirty="0">
                <a:solidFill>
                  <a:srgbClr val="646567"/>
                </a:solidFill>
                <a:latin typeface="Calibri" panose="020F0502020204030204"/>
              </a:rPr>
              <a:t>trainings</a:t>
            </a:r>
            <a:r>
              <a:rPr lang="en-GB" sz="2400" dirty="0">
                <a:solidFill>
                  <a:srgbClr val="646567"/>
                </a:solidFill>
                <a:latin typeface="Calibri" panose="020F0502020204030204"/>
              </a:rPr>
              <a:t>, a dedicated </a:t>
            </a:r>
            <a:r>
              <a:rPr lang="en-GB" sz="2400" b="1" dirty="0">
                <a:solidFill>
                  <a:srgbClr val="646567"/>
                </a:solidFill>
                <a:latin typeface="Calibri" panose="020F0502020204030204"/>
              </a:rPr>
              <a:t>service desk </a:t>
            </a:r>
            <a:r>
              <a:rPr lang="en-GB" sz="2400" dirty="0">
                <a:solidFill>
                  <a:srgbClr val="646567"/>
                </a:solidFill>
                <a:latin typeface="Calibri" panose="020F0502020204030204"/>
              </a:rPr>
              <a:t>and </a:t>
            </a:r>
            <a:r>
              <a:rPr lang="en-GB" sz="2400" b="1" dirty="0">
                <a:solidFill>
                  <a:srgbClr val="646567"/>
                </a:solidFill>
                <a:latin typeface="Calibri" panose="020F0502020204030204"/>
              </a:rPr>
              <a:t>online community</a:t>
            </a:r>
            <a:r>
              <a:rPr lang="en-GB" sz="2400" dirty="0">
                <a:solidFill>
                  <a:srgbClr val="646567"/>
                </a:solidFill>
                <a:latin typeface="Calibri" panose="020F0502020204030204"/>
              </a:rPr>
              <a:t>.</a:t>
            </a:r>
            <a:endParaRPr lang="en-GB" dirty="0"/>
          </a:p>
        </p:txBody>
      </p:sp>
    </p:spTree>
    <p:extLst>
      <p:ext uri="{BB962C8B-B14F-4D97-AF65-F5344CB8AC3E}">
        <p14:creationId xmlns:p14="http://schemas.microsoft.com/office/powerpoint/2010/main" val="1822754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Proposed 4</a:t>
            </a:r>
            <a:r>
              <a:rPr lang="en-GB" baseline="30000"/>
              <a:t>th</a:t>
            </a:r>
            <a:r>
              <a:rPr lang="en-GB"/>
              <a:t> “what can we help you with” to fill in gap.</a:t>
            </a:r>
          </a:p>
        </p:txBody>
      </p:sp>
    </p:spTree>
    <p:extLst>
      <p:ext uri="{BB962C8B-B14F-4D97-AF65-F5344CB8AC3E}">
        <p14:creationId xmlns:p14="http://schemas.microsoft.com/office/powerpoint/2010/main" val="233859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dirty="0"/>
              <a:t>I left out 4</a:t>
            </a:r>
            <a:r>
              <a:rPr lang="en-GB" baseline="30000" dirty="0"/>
              <a:t>th</a:t>
            </a:r>
            <a:r>
              <a:rPr lang="en-GB" dirty="0"/>
              <a:t> support: </a:t>
            </a:r>
            <a:r>
              <a:rPr lang="en-US" sz="2400" dirty="0">
                <a:solidFill>
                  <a:srgbClr val="646567"/>
                </a:solidFill>
                <a:latin typeface="Calibri" panose="020F0502020204030204"/>
              </a:rPr>
              <a:t>The possibility to apply for INEA funding to implement eInvoicing</a:t>
            </a:r>
          </a:p>
          <a:p>
            <a:pPr marL="0" marR="0" lvl="0" indent="0" defTabSz="457200" eaLnBrk="1" fontAlgn="auto" latinLnBrk="0" hangingPunct="1">
              <a:lnSpc>
                <a:spcPct val="117999"/>
              </a:lnSpc>
              <a:spcBef>
                <a:spcPts val="0"/>
              </a:spcBef>
              <a:spcAft>
                <a:spcPts val="0"/>
              </a:spcAft>
              <a:buClrTx/>
              <a:buSzTx/>
              <a:buFontTx/>
              <a:buNone/>
              <a:tabLst/>
              <a:defRPr/>
            </a:pPr>
            <a:r>
              <a:rPr lang="en-US" sz="2400" dirty="0">
                <a:solidFill>
                  <a:srgbClr val="646567"/>
                </a:solidFill>
                <a:latin typeface="Calibri" panose="020F0502020204030204"/>
              </a:rPr>
              <a:t>Because none of the other BB’s have this option mentioned here.  We’ll have a separate slide for INEA.</a:t>
            </a:r>
          </a:p>
          <a:p>
            <a:endParaRPr lang="en-GB" dirty="0"/>
          </a:p>
        </p:txBody>
      </p:sp>
    </p:spTree>
    <p:extLst>
      <p:ext uri="{BB962C8B-B14F-4D97-AF65-F5344CB8AC3E}">
        <p14:creationId xmlns:p14="http://schemas.microsoft.com/office/powerpoint/2010/main" val="271674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a:t>Benefit 4 didn’t fit and none of the other BB’s mention funding either:</a:t>
            </a:r>
            <a:r>
              <a:rPr lang="en-US" sz="2400">
                <a:solidFill>
                  <a:srgbClr val="646567"/>
                </a:solidFill>
                <a:latin typeface="Calibri" panose="020F0502020204030204"/>
              </a:rPr>
              <a:t> CEF grants are available to support cross-border implementation</a:t>
            </a:r>
            <a:r>
              <a:rPr lang="en-GB" sz="2400">
                <a:solidFill>
                  <a:srgbClr val="646567"/>
                </a:solidFill>
                <a:latin typeface="Calibri" panose="020F0502020204030204"/>
              </a:rPr>
              <a:t>.</a:t>
            </a:r>
            <a:endParaRPr lang="en-US" sz="2400">
              <a:solidFill>
                <a:srgbClr val="646567"/>
              </a:solidFill>
              <a:latin typeface="Calibri" panose="020F0502020204030204"/>
            </a:endParaRPr>
          </a:p>
        </p:txBody>
      </p:sp>
    </p:spTree>
    <p:extLst>
      <p:ext uri="{BB962C8B-B14F-4D97-AF65-F5344CB8AC3E}">
        <p14:creationId xmlns:p14="http://schemas.microsoft.com/office/powerpoint/2010/main" val="332388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09738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C7DA85-2C86-4947-AC43-34F06A54C445}" type="slidenum">
              <a:rPr kumimoji="0" lang="en-GB" altLang="en-US" sz="1200" b="0" i="0" u="none" strike="noStrike" kern="1200" cap="none" spc="0" normalizeH="0" baseline="0" noProof="0" smtClean="0">
                <a:ln>
                  <a:noFill/>
                </a:ln>
                <a:solidFill>
                  <a:srgbClr val="000000"/>
                </a:solidFill>
                <a:effectLst/>
                <a:uLnTx/>
                <a:uFillTx/>
                <a:latin typeface="Arial" charset="0"/>
                <a:ea typeface="Helvetica Neue Medium"/>
                <a:cs typeface="Helvetica Neue Medium"/>
                <a:sym typeface="Helvetica Neue"/>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dirty="0">
              <a:ln>
                <a:noFill/>
              </a:ln>
              <a:solidFill>
                <a:srgbClr val="000000"/>
              </a:solidFill>
              <a:effectLst/>
              <a:uLnTx/>
              <a:uFillTx/>
              <a:latin typeface="Arial" charset="0"/>
              <a:ea typeface="Helvetica Neue Medium"/>
              <a:cs typeface="Helvetica Neue Medium"/>
              <a:sym typeface="Helvetica Neue"/>
            </a:endParaRPr>
          </a:p>
        </p:txBody>
      </p:sp>
    </p:spTree>
    <p:extLst>
      <p:ext uri="{BB962C8B-B14F-4D97-AF65-F5344CB8AC3E}">
        <p14:creationId xmlns:p14="http://schemas.microsoft.com/office/powerpoint/2010/main" val="120567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Make the CTA more clear. And perhaps expand the info to indicate what kind of information you will find there.</a:t>
            </a:r>
          </a:p>
          <a:p>
            <a:r>
              <a:rPr lang="en-GB" dirty="0"/>
              <a:t>Perhaps show the big winners and the amounts they have received.</a:t>
            </a:r>
          </a:p>
        </p:txBody>
      </p:sp>
    </p:spTree>
    <p:extLst>
      <p:ext uri="{BB962C8B-B14F-4D97-AF65-F5344CB8AC3E}">
        <p14:creationId xmlns:p14="http://schemas.microsoft.com/office/powerpoint/2010/main" val="407116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D45CEB-C07A-AA4B-A52F-5A6717C1F367}"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sym typeface="Helvetica Neue"/>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sym typeface="Helvetica Neue"/>
            </a:endParaRPr>
          </a:p>
        </p:txBody>
      </p:sp>
    </p:spTree>
    <p:extLst>
      <p:ext uri="{BB962C8B-B14F-4D97-AF65-F5344CB8AC3E}">
        <p14:creationId xmlns:p14="http://schemas.microsoft.com/office/powerpoint/2010/main" val="385702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Add an additional success story slide</a:t>
            </a:r>
          </a:p>
        </p:txBody>
      </p:sp>
    </p:spTree>
    <p:extLst>
      <p:ext uri="{BB962C8B-B14F-4D97-AF65-F5344CB8AC3E}">
        <p14:creationId xmlns:p14="http://schemas.microsoft.com/office/powerpoint/2010/main" val="3829487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15322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8732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GB" sz="2400">
                <a:solidFill>
                  <a:srgbClr val="646567"/>
                </a:solidFill>
                <a:latin typeface="Calibri" panose="020F0502020204030204"/>
              </a:rPr>
              <a:t>Support through our service desk and online community</a:t>
            </a:r>
          </a:p>
        </p:txBody>
      </p:sp>
    </p:spTree>
    <p:extLst>
      <p:ext uri="{BB962C8B-B14F-4D97-AF65-F5344CB8AC3E}">
        <p14:creationId xmlns:p14="http://schemas.microsoft.com/office/powerpoint/2010/main" val="136101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gi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gi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gi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gi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gif"/></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gi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gi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gi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gi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apa_Imagem">
    <p:spTree>
      <p:nvGrpSpPr>
        <p:cNvPr id="1" name=""/>
        <p:cNvGrpSpPr/>
        <p:nvPr/>
      </p:nvGrpSpPr>
      <p:grpSpPr>
        <a:xfrm>
          <a:off x="0" y="0"/>
          <a:ext cx="0" cy="0"/>
          <a:chOff x="0" y="0"/>
          <a:chExt cx="0" cy="0"/>
        </a:xfrm>
      </p:grpSpPr>
      <p:sp>
        <p:nvSpPr>
          <p:cNvPr id="14" name="EDP 40 ANOS - versão de 90 segundos.mp4"/>
          <p:cNvSpPr>
            <a:spLocks noGrp="1"/>
          </p:cNvSpPr>
          <p:nvPr>
            <p:ph type="media" idx="13"/>
          </p:nvPr>
        </p:nvSpPr>
        <p:spPr>
          <a:xfrm>
            <a:off x="-21028" y="-11829"/>
            <a:ext cx="24426057" cy="13739659"/>
          </a:xfrm>
          <a:prstGeom prst="rect">
            <a:avLst/>
          </a:prstGeom>
          <a:ln w="12700"/>
        </p:spPr>
        <p:txBody>
          <a:bodyPr lIns="91439" tIns="45719" rIns="91439" bIns="45719" anchor="t">
            <a:noAutofit/>
          </a:bodyPr>
          <a:lstStyle/>
          <a:p>
            <a:endParaRPr/>
          </a:p>
        </p:txBody>
      </p:sp>
      <p:sp>
        <p:nvSpPr>
          <p:cNvPr id="15" name="Nome Cliente — tipo de proposta"/>
          <p:cNvSpPr txBox="1">
            <a:spLocks noGrp="1"/>
          </p:cNvSpPr>
          <p:nvPr>
            <p:ph type="body" sz="quarter" idx="14"/>
          </p:nvPr>
        </p:nvSpPr>
        <p:spPr>
          <a:xfrm>
            <a:off x="-21028" y="4377429"/>
            <a:ext cx="24426057" cy="2209409"/>
          </a:xfrm>
          <a:prstGeom prst="rect">
            <a:avLst/>
          </a:prstGeom>
        </p:spPr>
        <p:txBody>
          <a:bodyPr lIns="0" tIns="0" rIns="0" bIns="0" anchor="b">
            <a:noAutofit/>
          </a:bodyPr>
          <a:lstStyle>
            <a:lvl1pPr marL="0" indent="0" algn="ctr" defTabSz="292100">
              <a:lnSpc>
                <a:spcPct val="110000"/>
              </a:lnSpc>
              <a:spcBef>
                <a:spcPts val="0"/>
              </a:spcBef>
              <a:buSzTx/>
              <a:buNone/>
              <a:defRPr sz="7800" b="1">
                <a:solidFill>
                  <a:srgbClr val="FFFFFF"/>
                </a:solidFill>
                <a:latin typeface="Futura LT Book"/>
                <a:ea typeface="Futura LT Book"/>
                <a:cs typeface="Futura LT Book"/>
                <a:sym typeface="Futura LT Book"/>
              </a:defRPr>
            </a:lvl1pPr>
          </a:lstStyle>
          <a:p>
            <a:r>
              <a:t>Nome Cliente — tipo de proposta </a:t>
            </a:r>
          </a:p>
        </p:txBody>
      </p:sp>
      <p:sp>
        <p:nvSpPr>
          <p:cNvPr id="16" name="Inserir tipo de proposta"/>
          <p:cNvSpPr txBox="1">
            <a:spLocks noGrp="1"/>
          </p:cNvSpPr>
          <p:nvPr>
            <p:ph type="body" sz="quarter" idx="15"/>
          </p:nvPr>
        </p:nvSpPr>
        <p:spPr>
          <a:xfrm>
            <a:off x="9161817" y="7030388"/>
            <a:ext cx="6060366" cy="735253"/>
          </a:xfrm>
          <a:prstGeom prst="rect">
            <a:avLst/>
          </a:prstGeom>
        </p:spPr>
        <p:txBody>
          <a:bodyPr wrap="none">
            <a:spAutoFit/>
          </a:bodyPr>
          <a:lstStyle>
            <a:lvl1pPr marL="0" indent="0" algn="ctr" defTabSz="292100">
              <a:lnSpc>
                <a:spcPct val="120000"/>
              </a:lnSpc>
              <a:spcBef>
                <a:spcPts val="0"/>
              </a:spcBef>
              <a:buSzTx/>
              <a:buNone/>
              <a:defRPr sz="3800" b="1">
                <a:solidFill>
                  <a:srgbClr val="FFFFFF"/>
                </a:solidFill>
                <a:latin typeface="Futura LT Book"/>
                <a:ea typeface="Futura LT Book"/>
                <a:cs typeface="Futura LT Book"/>
                <a:sym typeface="Futura LT Book"/>
              </a:defRPr>
            </a:lvl1pPr>
          </a:lstStyle>
          <a:p>
            <a:r>
              <a:t>Inserir tipo de proposta</a:t>
            </a:r>
          </a:p>
        </p:txBody>
      </p:sp>
      <p:sp>
        <p:nvSpPr>
          <p:cNvPr id="17" name="Número do diapositivo"/>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ranco Título">
    <p:spTree>
      <p:nvGrpSpPr>
        <p:cNvPr id="1" name=""/>
        <p:cNvGrpSpPr/>
        <p:nvPr/>
      </p:nvGrpSpPr>
      <p:grpSpPr>
        <a:xfrm>
          <a:off x="0" y="0"/>
          <a:ext cx="0" cy="0"/>
          <a:chOff x="0" y="0"/>
          <a:chExt cx="0" cy="0"/>
        </a:xfrm>
      </p:grpSpPr>
      <p:pic>
        <p:nvPicPr>
          <p:cNvPr id="118" name="Imagem" descr="Imagem"/>
          <p:cNvPicPr>
            <a:picLocks noChangeAspect="1"/>
          </p:cNvPicPr>
          <p:nvPr/>
        </p:nvPicPr>
        <p:blipFill>
          <a:blip r:embed="rId2" cstate="hqprint">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119"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120"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21"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122" name="Tabela…"/>
          <p:cNvSpPr>
            <a:spLocks noGrp="1"/>
          </p:cNvSpPr>
          <p:nvPr>
            <p:ph type="body" sz="quarter" idx="13"/>
          </p:nvPr>
        </p:nvSpPr>
        <p:spPr>
          <a:xfrm>
            <a:off x="-1" y="3346"/>
            <a:ext cx="12176150" cy="5101478"/>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Tabela</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a:t>
            </a: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_Título texto">
    <p:bg>
      <p:bgPr>
        <a:solidFill>
          <a:srgbClr val="E9EBEE"/>
        </a:solidFill>
        <a:effectLst/>
      </p:bgPr>
    </p:bg>
    <p:spTree>
      <p:nvGrpSpPr>
        <p:cNvPr id="1" name=""/>
        <p:cNvGrpSpPr/>
        <p:nvPr/>
      </p:nvGrpSpPr>
      <p:grpSpPr>
        <a:xfrm>
          <a:off x="0" y="0"/>
          <a:ext cx="0" cy="0"/>
          <a:chOff x="0" y="0"/>
          <a:chExt cx="0" cy="0"/>
        </a:xfrm>
      </p:grpSpPr>
      <p:pic>
        <p:nvPicPr>
          <p:cNvPr id="544"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54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sp>
        <p:nvSpPr>
          <p:cNvPr id="546" name="Enquadramento…"/>
          <p:cNvSpPr>
            <a:spLocks noGrp="1"/>
          </p:cNvSpPr>
          <p:nvPr>
            <p:ph type="body" idx="13"/>
          </p:nvPr>
        </p:nvSpPr>
        <p:spPr>
          <a:xfrm>
            <a:off x="-1" y="3346"/>
            <a:ext cx="20617513"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547"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548"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375783897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Plain">
    <p:bg>
      <p:bgPr>
        <a:solidFill>
          <a:srgbClr val="363636"/>
        </a:solidFill>
        <a:effectLst/>
      </p:bgPr>
    </p:bg>
    <p:spTree>
      <p:nvGrpSpPr>
        <p:cNvPr id="1" name=""/>
        <p:cNvGrpSpPr/>
        <p:nvPr/>
      </p:nvGrpSpPr>
      <p:grpSpPr>
        <a:xfrm>
          <a:off x="0" y="0"/>
          <a:ext cx="0" cy="0"/>
          <a:chOff x="0" y="0"/>
          <a:chExt cx="0" cy="0"/>
        </a:xfrm>
      </p:grpSpPr>
      <p:sp>
        <p:nvSpPr>
          <p:cNvPr id="555" name="Número do diapositivo"/>
          <p:cNvSpPr txBox="1">
            <a:spLocks noGrp="1"/>
          </p:cNvSpPr>
          <p:nvPr>
            <p:ph type="sldNum" sz="quarter" idx="2"/>
          </p:nvPr>
        </p:nvSpPr>
        <p:spPr>
          <a:xfrm>
            <a:off x="23692586" y="12900249"/>
            <a:ext cx="326340" cy="310870"/>
          </a:xfrm>
          <a:prstGeom prst="rect">
            <a:avLst/>
          </a:prstGeom>
        </p:spPr>
        <p:txBody>
          <a:bodyPr lIns="0" tIns="0" rIns="0" bIns="0"/>
          <a:lstStyle>
            <a:lvl1pPr algn="l" defTabSz="1828800">
              <a:defRPr sz="18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spTree>
    <p:extLst>
      <p:ext uri="{BB962C8B-B14F-4D97-AF65-F5344CB8AC3E}">
        <p14:creationId xmlns:p14="http://schemas.microsoft.com/office/powerpoint/2010/main" val="145090813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2_Title &amp; Subtitle">
    <p:spTree>
      <p:nvGrpSpPr>
        <p:cNvPr id="1" name=""/>
        <p:cNvGrpSpPr/>
        <p:nvPr/>
      </p:nvGrpSpPr>
      <p:grpSpPr>
        <a:xfrm>
          <a:off x="0" y="0"/>
          <a:ext cx="0" cy="0"/>
          <a:chOff x="0" y="0"/>
          <a:chExt cx="0" cy="0"/>
        </a:xfrm>
      </p:grpSpPr>
      <p:sp>
        <p:nvSpPr>
          <p:cNvPr id="571" name="Texto do título"/>
          <p:cNvSpPr txBox="1">
            <a:spLocks noGrp="1"/>
          </p:cNvSpPr>
          <p:nvPr>
            <p:ph type="title"/>
          </p:nvPr>
        </p:nvSpPr>
        <p:spPr>
          <a:xfrm>
            <a:off x="4841117" y="2308303"/>
            <a:ext cx="14701765" cy="4638907"/>
          </a:xfrm>
          <a:prstGeom prst="rect">
            <a:avLst/>
          </a:prstGeom>
        </p:spPr>
        <p:txBody>
          <a:bodyPr lIns="71367" tIns="71367" rIns="71367" bIns="71367" anchor="b"/>
          <a:lstStyle>
            <a:lvl1pPr defTabSz="584200">
              <a:defRPr sz="10600">
                <a:latin typeface="Helvetica Light"/>
                <a:ea typeface="Helvetica Light"/>
                <a:cs typeface="Helvetica Light"/>
                <a:sym typeface="Helvetica Light"/>
              </a:defRPr>
            </a:lvl1pPr>
          </a:lstStyle>
          <a:p>
            <a:r>
              <a:t>Texto do título</a:t>
            </a:r>
          </a:p>
        </p:txBody>
      </p:sp>
      <p:sp>
        <p:nvSpPr>
          <p:cNvPr id="572" name="Nível um…"/>
          <p:cNvSpPr txBox="1">
            <a:spLocks noGrp="1"/>
          </p:cNvSpPr>
          <p:nvPr>
            <p:ph type="body" sz="quarter" idx="1"/>
          </p:nvPr>
        </p:nvSpPr>
        <p:spPr>
          <a:xfrm>
            <a:off x="4841117" y="7072103"/>
            <a:ext cx="14701765" cy="1587934"/>
          </a:xfrm>
          <a:prstGeom prst="rect">
            <a:avLst/>
          </a:prstGeom>
        </p:spPr>
        <p:txBody>
          <a:bodyPr lIns="71367" tIns="71367" rIns="71367" bIns="71367" anchor="t"/>
          <a:lstStyle>
            <a:lvl1pPr marL="0" indent="0" algn="ctr" defTabSz="584200">
              <a:spcBef>
                <a:spcPts val="0"/>
              </a:spcBef>
              <a:buSzTx/>
              <a:buNone/>
              <a:defRPr sz="3800">
                <a:latin typeface="Helvetica Light"/>
                <a:ea typeface="Helvetica Light"/>
                <a:cs typeface="Helvetica Light"/>
                <a:sym typeface="Helvetica Light"/>
              </a:defRPr>
            </a:lvl1pPr>
            <a:lvl2pPr marL="0" indent="228600" algn="ctr" defTabSz="584200">
              <a:spcBef>
                <a:spcPts val="0"/>
              </a:spcBef>
              <a:buSzTx/>
              <a:buNone/>
              <a:defRPr sz="3800">
                <a:latin typeface="Helvetica Light"/>
                <a:ea typeface="Helvetica Light"/>
                <a:cs typeface="Helvetica Light"/>
                <a:sym typeface="Helvetica Light"/>
              </a:defRPr>
            </a:lvl2pPr>
            <a:lvl3pPr marL="0" indent="457200" algn="ctr" defTabSz="584200">
              <a:spcBef>
                <a:spcPts val="0"/>
              </a:spcBef>
              <a:buSzTx/>
              <a:buNone/>
              <a:defRPr sz="3800">
                <a:latin typeface="Helvetica Light"/>
                <a:ea typeface="Helvetica Light"/>
                <a:cs typeface="Helvetica Light"/>
                <a:sym typeface="Helvetica Light"/>
              </a:defRPr>
            </a:lvl3pPr>
            <a:lvl4pPr marL="0" indent="685800" algn="ctr" defTabSz="584200">
              <a:spcBef>
                <a:spcPts val="0"/>
              </a:spcBef>
              <a:buSzTx/>
              <a:buNone/>
              <a:defRPr sz="3800">
                <a:latin typeface="Helvetica Light"/>
                <a:ea typeface="Helvetica Light"/>
                <a:cs typeface="Helvetica Light"/>
                <a:sym typeface="Helvetica Light"/>
              </a:defRPr>
            </a:lvl4pPr>
            <a:lvl5pPr marL="0" indent="914400" algn="ctr" defTabSz="584200">
              <a:spcBef>
                <a:spcPts val="0"/>
              </a:spcBef>
              <a:buSzTx/>
              <a:buNone/>
              <a:defRPr sz="3800">
                <a:latin typeface="Helvetica Light"/>
                <a:ea typeface="Helvetica Light"/>
                <a:cs typeface="Helvetica Light"/>
                <a:sym typeface="Helvetica Light"/>
              </a:defRPr>
            </a:lvl5pPr>
          </a:lstStyle>
          <a:p>
            <a:r>
              <a:t>Nível um</a:t>
            </a:r>
          </a:p>
          <a:p>
            <a:pPr lvl="1"/>
            <a:r>
              <a:t>Nível dois</a:t>
            </a:r>
          </a:p>
          <a:p>
            <a:pPr lvl="2"/>
            <a:r>
              <a:t>Nível três</a:t>
            </a:r>
          </a:p>
          <a:p>
            <a:pPr lvl="3"/>
            <a:r>
              <a:t>Nível quatro</a:t>
            </a:r>
          </a:p>
          <a:p>
            <a:pPr lvl="4"/>
            <a:r>
              <a:t>Nível cinco</a:t>
            </a:r>
          </a:p>
        </p:txBody>
      </p:sp>
      <p:sp>
        <p:nvSpPr>
          <p:cNvPr id="573" name="Número do diapositivo"/>
          <p:cNvSpPr txBox="1">
            <a:spLocks noGrp="1"/>
          </p:cNvSpPr>
          <p:nvPr>
            <p:ph type="sldNum" sz="quarter" idx="2"/>
          </p:nvPr>
        </p:nvSpPr>
        <p:spPr>
          <a:xfrm>
            <a:off x="11948541" y="13004550"/>
            <a:ext cx="469076" cy="453605"/>
          </a:xfrm>
          <a:prstGeom prst="rect">
            <a:avLst/>
          </a:prstGeom>
        </p:spPr>
        <p:txBody>
          <a:bodyPr lIns="71367" tIns="71367" rIns="71367" bIns="71367"/>
          <a:lstStyle>
            <a:lvl1pPr defTabSz="584200">
              <a:defRPr sz="1800" b="1">
                <a:solidFill>
                  <a:srgbClr val="6A7889"/>
                </a:solidFill>
                <a:latin typeface="Futura LT Book"/>
                <a:ea typeface="Futura LT Book"/>
                <a:cs typeface="Futura LT Book"/>
                <a:sym typeface="Futura LT Book"/>
              </a:defRPr>
            </a:lvl1pPr>
          </a:lstStyle>
          <a:p>
            <a:fld id="{86CB4B4D-7CA3-9044-876B-883B54F8677D}" type="slidenum">
              <a:t>‹#›</a:t>
            </a:fld>
            <a:endParaRPr/>
          </a:p>
        </p:txBody>
      </p:sp>
    </p:spTree>
    <p:extLst>
      <p:ext uri="{BB962C8B-B14F-4D97-AF65-F5344CB8AC3E}">
        <p14:creationId xmlns:p14="http://schemas.microsoft.com/office/powerpoint/2010/main" val="1898658514"/>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_Texto Colunas">
    <p:spTree>
      <p:nvGrpSpPr>
        <p:cNvPr id="1" name=""/>
        <p:cNvGrpSpPr/>
        <p:nvPr/>
      </p:nvGrpSpPr>
      <p:grpSpPr>
        <a:xfrm>
          <a:off x="0" y="0"/>
          <a:ext cx="0" cy="0"/>
          <a:chOff x="0" y="0"/>
          <a:chExt cx="0" cy="0"/>
        </a:xfrm>
      </p:grpSpPr>
      <p:sp>
        <p:nvSpPr>
          <p:cNvPr id="580"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581"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582" name="Retângulo"/>
          <p:cNvSpPr/>
          <p:nvPr/>
        </p:nvSpPr>
        <p:spPr>
          <a:xfrm>
            <a:off x="614378" y="438346"/>
            <a:ext cx="7675784" cy="12014366"/>
          </a:xfrm>
          <a:prstGeom prst="rect">
            <a:avLst/>
          </a:prstGeom>
          <a:solidFill>
            <a:srgbClr val="2A4080"/>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583" name="Lead Slide 1…"/>
          <p:cNvSpPr txBox="1">
            <a:spLocks noGrp="1"/>
          </p:cNvSpPr>
          <p:nvPr>
            <p:ph type="body" sz="quarter" idx="13"/>
          </p:nvPr>
        </p:nvSpPr>
        <p:spPr>
          <a:xfrm>
            <a:off x="404416" y="421358"/>
            <a:ext cx="7675784" cy="7956630"/>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FFFFFF"/>
                </a:solidFill>
                <a:latin typeface="Futura LT Book"/>
                <a:ea typeface="Futura LT Book"/>
                <a:cs typeface="Futura LT Book"/>
                <a:sym typeface="Futura LT Book"/>
              </a:defRPr>
            </a:pPr>
            <a:r>
              <a:t>Lead Slide 1</a:t>
            </a:r>
          </a:p>
          <a:p>
            <a:pPr marL="0" indent="0" defTabSz="292100">
              <a:lnSpc>
                <a:spcPct val="60000"/>
              </a:lnSpc>
              <a:spcBef>
                <a:spcPts val="0"/>
              </a:spcBef>
              <a:buSzTx/>
              <a:buNone/>
              <a:defRPr sz="5200" b="1">
                <a:solidFill>
                  <a:srgbClr val="FFFFFF"/>
                </a:solidFill>
                <a:latin typeface="Futura LT Book"/>
                <a:ea typeface="Futura LT Book"/>
                <a:cs typeface="Futura LT Book"/>
                <a:sym typeface="Futura LT Book"/>
              </a:defRPr>
            </a:pPr>
            <a:r>
              <a:t>coluna</a:t>
            </a:r>
          </a:p>
          <a:p>
            <a:pPr marL="0" indent="0" defTabSz="292100">
              <a:lnSpc>
                <a:spcPct val="60000"/>
              </a:lnSpc>
              <a:spcBef>
                <a:spcPts val="3500"/>
              </a:spcBef>
              <a:buSzTx/>
              <a:buNone/>
              <a:defRPr sz="5200" b="1">
                <a:solidFill>
                  <a:srgbClr val="FFFFF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FFFFFF"/>
                </a:solidFill>
                <a:latin typeface="Futura LT Book"/>
                <a:ea typeface="Futura LT Book"/>
                <a:cs typeface="Futura LT Book"/>
                <a:sym typeface="Futura LT Book"/>
              </a:defRPr>
            </a:pPr>
            <a:r>
              <a:rPr b="1"/>
              <a:t>Indústria: </a:t>
            </a:r>
            <a:r>
              <a:t>Tech.</a:t>
            </a:r>
          </a:p>
        </p:txBody>
      </p:sp>
      <p:sp>
        <p:nvSpPr>
          <p:cNvPr id="584" name="Lorem ipsum dolor sit amet, consectetur adipiscing elit. Suspendisse eget erat et mi maximus tempor. In hendrerit malesuada dignissim. Etiam in neque ut magna pulvinar tempus ut a sem.…"/>
          <p:cNvSpPr txBox="1">
            <a:spLocks noGrp="1"/>
          </p:cNvSpPr>
          <p:nvPr>
            <p:ph type="body" idx="14"/>
          </p:nvPr>
        </p:nvSpPr>
        <p:spPr>
          <a:xfrm>
            <a:off x="8074299" y="2144"/>
            <a:ext cx="16298880" cy="10292156"/>
          </a:xfrm>
          <a:prstGeom prst="rect">
            <a:avLst/>
          </a:prstGeom>
        </p:spPr>
        <p:txBody>
          <a:bodyPr lIns="1517306" tIns="1517306" rIns="1517306" bIns="1517306" anchor="t">
            <a:spAutoFit/>
          </a:bodyPr>
          <a:lstStyle/>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spTree>
    <p:extLst>
      <p:ext uri="{BB962C8B-B14F-4D97-AF65-F5344CB8AC3E}">
        <p14:creationId xmlns:p14="http://schemas.microsoft.com/office/powerpoint/2010/main" val="18068981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591"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015" y="12980072"/>
            <a:ext cx="1266902" cy="375003"/>
          </a:xfrm>
          <a:prstGeom prst="rect">
            <a:avLst/>
          </a:prstGeom>
          <a:ln w="3175">
            <a:miter lim="400000"/>
          </a:ln>
        </p:spPr>
      </p:pic>
      <p:sp>
        <p:nvSpPr>
          <p:cNvPr id="592" name="Número do diapositivo"/>
          <p:cNvSpPr txBox="1">
            <a:spLocks noGrp="1"/>
          </p:cNvSpPr>
          <p:nvPr>
            <p:ph type="sldNum" sz="quarter" idx="2"/>
          </p:nvPr>
        </p:nvSpPr>
        <p:spPr>
          <a:xfrm>
            <a:off x="11959031" y="13081000"/>
            <a:ext cx="453238" cy="461059"/>
          </a:xfrm>
          <a:prstGeom prst="rect">
            <a:avLst/>
          </a:prstGeom>
        </p:spPr>
        <p:txBody>
          <a:bodyPr lIns="50800" tIns="50800" rIns="50800" bIns="50800"/>
          <a:lstStyle>
            <a:lvl1pPr>
              <a:defRPr sz="2400"/>
            </a:lvl1pPr>
          </a:lstStyle>
          <a:p>
            <a:fld id="{86CB4B4D-7CA3-9044-876B-883B54F8677D}" type="slidenum">
              <a:t>‹#›</a:t>
            </a:fld>
            <a:endParaRPr/>
          </a:p>
        </p:txBody>
      </p:sp>
    </p:spTree>
    <p:extLst>
      <p:ext uri="{BB962C8B-B14F-4D97-AF65-F5344CB8AC3E}">
        <p14:creationId xmlns:p14="http://schemas.microsoft.com/office/powerpoint/2010/main" val="12719574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599" name="TextBox 10"/>
          <p:cNvSpPr txBox="1"/>
          <p:nvPr/>
        </p:nvSpPr>
        <p:spPr>
          <a:xfrm>
            <a:off x="939800" y="12953997"/>
            <a:ext cx="10710334" cy="1905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7">
              <a:spcBef>
                <a:spcPts val="1600"/>
              </a:spcBef>
              <a:defRPr sz="1200" b="0">
                <a:latin typeface="Verdana"/>
                <a:ea typeface="Verdana"/>
                <a:cs typeface="Verdana"/>
                <a:sym typeface="Verdana"/>
              </a:defRPr>
            </a:lvl1pPr>
          </a:lstStyle>
          <a:p>
            <a:r>
              <a:t>© 2018 Deloitte Portugal</a:t>
            </a:r>
          </a:p>
        </p:txBody>
      </p:sp>
      <p:sp>
        <p:nvSpPr>
          <p:cNvPr id="600"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01" name="Nível um…"/>
          <p:cNvSpPr txBox="1">
            <a:spLocks noGrp="1"/>
          </p:cNvSpPr>
          <p:nvPr>
            <p:ph type="body" sz="quarter" idx="1"/>
          </p:nvPr>
        </p:nvSpPr>
        <p:spPr>
          <a:xfrm>
            <a:off x="1829940" y="932688"/>
            <a:ext cx="6711699" cy="406403"/>
          </a:xfrm>
          <a:prstGeom prst="rect">
            <a:avLst/>
          </a:prstGeom>
        </p:spPr>
        <p:txBody>
          <a:bodyPr lIns="0" tIns="0" rIns="0" bIns="0" anchor="t"/>
          <a:lstStyle>
            <a:lvl1pPr marL="457200" indent="-457200" defTabSz="2438337">
              <a:spcBef>
                <a:spcPts val="2600"/>
              </a:spcBef>
              <a:buSzTx/>
              <a:buNone/>
              <a:defRPr sz="1800" b="1" cap="all" spc="500">
                <a:solidFill>
                  <a:srgbClr val="32E9FF"/>
                </a:solidFill>
                <a:latin typeface="Verdana"/>
                <a:ea typeface="Verdana"/>
                <a:cs typeface="Verdana"/>
                <a:sym typeface="Verdana"/>
              </a:defRPr>
            </a:lvl1pPr>
            <a:lvl2pPr marL="457200" indent="-457200" defTabSz="2438337">
              <a:spcBef>
                <a:spcPts val="2600"/>
              </a:spcBef>
              <a:buSzTx/>
              <a:buNone/>
              <a:defRPr sz="1800" b="1" cap="all" spc="500">
                <a:solidFill>
                  <a:srgbClr val="32E9FF"/>
                </a:solidFill>
                <a:latin typeface="Verdana"/>
                <a:ea typeface="Verdana"/>
                <a:cs typeface="Verdana"/>
                <a:sym typeface="Verdana"/>
              </a:defRPr>
            </a:lvl2pPr>
            <a:lvl3pPr marL="352789" indent="-352789" defTabSz="2438337">
              <a:spcBef>
                <a:spcPts val="2600"/>
              </a:spcBef>
              <a:buSzPct val="100000"/>
              <a:defRPr sz="1800" b="1" cap="all" spc="500">
                <a:solidFill>
                  <a:srgbClr val="32E9FF"/>
                </a:solidFill>
                <a:latin typeface="Verdana"/>
                <a:ea typeface="Verdana"/>
                <a:cs typeface="Verdana"/>
                <a:sym typeface="Verdana"/>
              </a:defRPr>
            </a:lvl3pPr>
            <a:lvl4pPr marL="592784" indent="-352789" defTabSz="2438337">
              <a:spcBef>
                <a:spcPts val="2600"/>
              </a:spcBef>
              <a:buSzPct val="100000"/>
              <a:buChar char="−"/>
              <a:defRPr sz="1800" b="1" cap="all" spc="500">
                <a:solidFill>
                  <a:srgbClr val="32E9FF"/>
                </a:solidFill>
                <a:latin typeface="Verdana"/>
                <a:ea typeface="Verdana"/>
                <a:cs typeface="Verdana"/>
                <a:sym typeface="Verdana"/>
              </a:defRPr>
            </a:lvl4pPr>
            <a:lvl5pPr marL="827977" indent="-352789" defTabSz="2438337">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02"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7">
              <a:spcBef>
                <a:spcPts val="2600"/>
              </a:spcBef>
              <a:buSzTx/>
              <a:buNone/>
              <a:defRPr sz="2400">
                <a:latin typeface="Verdana"/>
                <a:ea typeface="Verdana"/>
                <a:cs typeface="Verdana"/>
                <a:sym typeface="Verdana"/>
              </a:defRPr>
            </a:pPr>
            <a:endParaRPr/>
          </a:p>
        </p:txBody>
      </p:sp>
      <p:sp>
        <p:nvSpPr>
          <p:cNvPr id="603" name="Número do diapositivo"/>
          <p:cNvSpPr txBox="1">
            <a:spLocks noGrp="1"/>
          </p:cNvSpPr>
          <p:nvPr>
            <p:ph type="sldNum" sz="quarter" idx="2"/>
          </p:nvPr>
        </p:nvSpPr>
        <p:spPr>
          <a:xfrm>
            <a:off x="23231383" y="12954000"/>
            <a:ext cx="206475" cy="190500"/>
          </a:xfrm>
          <a:prstGeom prst="rect">
            <a:avLst/>
          </a:prstGeom>
        </p:spPr>
        <p:txBody>
          <a:bodyPr lIns="0" tIns="0" rIns="0" bIns="0"/>
          <a:lstStyle>
            <a:lvl1pPr algn="r" defTabSz="2438337">
              <a:spcBef>
                <a:spcPts val="1600"/>
              </a:spcBef>
              <a:defRPr sz="1200">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77349167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1_Title Left, Subhead &amp; Breadcrumb">
    <p:spTree>
      <p:nvGrpSpPr>
        <p:cNvPr id="1" name=""/>
        <p:cNvGrpSpPr/>
        <p:nvPr/>
      </p:nvGrpSpPr>
      <p:grpSpPr>
        <a:xfrm>
          <a:off x="0" y="0"/>
          <a:ext cx="0" cy="0"/>
          <a:chOff x="0" y="0"/>
          <a:chExt cx="0" cy="0"/>
        </a:xfrm>
      </p:grpSpPr>
      <p:sp>
        <p:nvSpPr>
          <p:cNvPr id="610"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t>‹#›</a:t>
            </a:fld>
            <a:endParaRPr/>
          </a:p>
        </p:txBody>
      </p:sp>
      <p:sp>
        <p:nvSpPr>
          <p:cNvPr id="611"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12"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1" defTabSz="2438339">
              <a:spcBef>
                <a:spcPts val="2600"/>
              </a:spcBef>
              <a:buSzPct val="100000"/>
              <a:buChar char="−"/>
              <a:defRPr sz="1800" b="1" cap="all" spc="500">
                <a:solidFill>
                  <a:srgbClr val="32E9FF"/>
                </a:solidFill>
                <a:latin typeface="Verdana"/>
                <a:ea typeface="Verdana"/>
                <a:cs typeface="Verdana"/>
                <a:sym typeface="Verdana"/>
              </a:defRPr>
            </a:lvl4pPr>
            <a:lvl5pPr marL="827979"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13"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9">
              <a:lnSpc>
                <a:spcPct val="130000"/>
              </a:lnSpc>
              <a:spcBef>
                <a:spcPts val="2600"/>
              </a:spcBef>
              <a:buSzTx/>
              <a:buNone/>
              <a:defRPr sz="2400">
                <a:latin typeface="Verdana"/>
                <a:ea typeface="Verdana"/>
                <a:cs typeface="Verdana"/>
                <a:sym typeface="Verdana"/>
              </a:defRPr>
            </a:pPr>
            <a:endParaRPr/>
          </a:p>
        </p:txBody>
      </p:sp>
    </p:spTree>
    <p:extLst>
      <p:ext uri="{BB962C8B-B14F-4D97-AF65-F5344CB8AC3E}">
        <p14:creationId xmlns:p14="http://schemas.microsoft.com/office/powerpoint/2010/main" val="145143220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2_Title Left, Subhead &amp; Breadcrumb">
    <p:spTree>
      <p:nvGrpSpPr>
        <p:cNvPr id="1" name=""/>
        <p:cNvGrpSpPr/>
        <p:nvPr/>
      </p:nvGrpSpPr>
      <p:grpSpPr>
        <a:xfrm>
          <a:off x="0" y="0"/>
          <a:ext cx="0" cy="0"/>
          <a:chOff x="0" y="0"/>
          <a:chExt cx="0" cy="0"/>
        </a:xfrm>
      </p:grpSpPr>
      <p:sp>
        <p:nvSpPr>
          <p:cNvPr id="620" name="TextBox 10"/>
          <p:cNvSpPr txBox="1"/>
          <p:nvPr/>
        </p:nvSpPr>
        <p:spPr>
          <a:xfrm>
            <a:off x="939800" y="12953996"/>
            <a:ext cx="10710334" cy="1905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6">
              <a:spcBef>
                <a:spcPts val="1600"/>
              </a:spcBef>
              <a:defRPr sz="1200" b="0">
                <a:latin typeface="Verdana"/>
                <a:ea typeface="Verdana"/>
                <a:cs typeface="Verdana"/>
                <a:sym typeface="Verdana"/>
              </a:defRPr>
            </a:lvl1pPr>
          </a:lstStyle>
          <a:p>
            <a:r>
              <a:t>© 2018 Deloitte Portugal</a:t>
            </a:r>
          </a:p>
        </p:txBody>
      </p:sp>
      <p:sp>
        <p:nvSpPr>
          <p:cNvPr id="621"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22" name="Nível um…"/>
          <p:cNvSpPr txBox="1">
            <a:spLocks noGrp="1"/>
          </p:cNvSpPr>
          <p:nvPr>
            <p:ph type="body" sz="quarter" idx="1"/>
          </p:nvPr>
        </p:nvSpPr>
        <p:spPr>
          <a:xfrm>
            <a:off x="1829940" y="932688"/>
            <a:ext cx="6711700" cy="406405"/>
          </a:xfrm>
          <a:prstGeom prst="rect">
            <a:avLst/>
          </a:prstGeom>
        </p:spPr>
        <p:txBody>
          <a:bodyPr lIns="0" tIns="0" rIns="0" bIns="0" anchor="t"/>
          <a:lstStyle>
            <a:lvl1pPr marL="457200" indent="-457200" defTabSz="2438336">
              <a:spcBef>
                <a:spcPts val="2600"/>
              </a:spcBef>
              <a:buSzTx/>
              <a:buNone/>
              <a:defRPr sz="1800" b="1" cap="all" spc="500">
                <a:solidFill>
                  <a:srgbClr val="32E9FF"/>
                </a:solidFill>
                <a:latin typeface="Verdana"/>
                <a:ea typeface="Verdana"/>
                <a:cs typeface="Verdana"/>
                <a:sym typeface="Verdana"/>
              </a:defRPr>
            </a:lvl1pPr>
            <a:lvl2pPr marL="457200" indent="-457200" defTabSz="2438336">
              <a:spcBef>
                <a:spcPts val="2600"/>
              </a:spcBef>
              <a:buSzTx/>
              <a:buNone/>
              <a:defRPr sz="1800" b="1" cap="all" spc="500">
                <a:solidFill>
                  <a:srgbClr val="32E9FF"/>
                </a:solidFill>
                <a:latin typeface="Verdana"/>
                <a:ea typeface="Verdana"/>
                <a:cs typeface="Verdana"/>
                <a:sym typeface="Verdana"/>
              </a:defRPr>
            </a:lvl2pPr>
            <a:lvl3pPr marL="352788" indent="-352788" defTabSz="2438336">
              <a:spcBef>
                <a:spcPts val="2600"/>
              </a:spcBef>
              <a:buSzPct val="100000"/>
              <a:defRPr sz="1800" b="1" cap="all" spc="500">
                <a:solidFill>
                  <a:srgbClr val="32E9FF"/>
                </a:solidFill>
                <a:latin typeface="Verdana"/>
                <a:ea typeface="Verdana"/>
                <a:cs typeface="Verdana"/>
                <a:sym typeface="Verdana"/>
              </a:defRPr>
            </a:lvl3pPr>
            <a:lvl4pPr marL="592783" indent="-352787" defTabSz="2438336">
              <a:spcBef>
                <a:spcPts val="2600"/>
              </a:spcBef>
              <a:buSzPct val="100000"/>
              <a:buChar char="−"/>
              <a:defRPr sz="1800" b="1" cap="all" spc="500">
                <a:solidFill>
                  <a:srgbClr val="32E9FF"/>
                </a:solidFill>
                <a:latin typeface="Verdana"/>
                <a:ea typeface="Verdana"/>
                <a:cs typeface="Verdana"/>
                <a:sym typeface="Verdana"/>
              </a:defRPr>
            </a:lvl4pPr>
            <a:lvl5pPr marL="827976" indent="-352788" defTabSz="2438336">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23"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6">
              <a:spcBef>
                <a:spcPts val="2600"/>
              </a:spcBef>
              <a:buSzTx/>
              <a:buNone/>
              <a:defRPr sz="2400">
                <a:latin typeface="Verdana"/>
                <a:ea typeface="Verdana"/>
                <a:cs typeface="Verdana"/>
                <a:sym typeface="Verdana"/>
              </a:defRPr>
            </a:pPr>
            <a:endParaRPr/>
          </a:p>
        </p:txBody>
      </p:sp>
      <p:sp>
        <p:nvSpPr>
          <p:cNvPr id="624" name="Número do diapositivo"/>
          <p:cNvSpPr txBox="1">
            <a:spLocks noGrp="1"/>
          </p:cNvSpPr>
          <p:nvPr>
            <p:ph type="sldNum" sz="quarter" idx="2"/>
          </p:nvPr>
        </p:nvSpPr>
        <p:spPr>
          <a:xfrm>
            <a:off x="23231385" y="12954000"/>
            <a:ext cx="206475" cy="190500"/>
          </a:xfrm>
          <a:prstGeom prst="rect">
            <a:avLst/>
          </a:prstGeom>
        </p:spPr>
        <p:txBody>
          <a:bodyPr lIns="0" tIns="0" rIns="0" bIns="0"/>
          <a:lstStyle>
            <a:lvl1pPr algn="r" defTabSz="2438336">
              <a:spcBef>
                <a:spcPts val="1600"/>
              </a:spcBef>
              <a:defRPr sz="1200">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86640103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3_Title Left, Subhead &amp; Breadcrumb">
    <p:spTree>
      <p:nvGrpSpPr>
        <p:cNvPr id="1" name=""/>
        <p:cNvGrpSpPr/>
        <p:nvPr/>
      </p:nvGrpSpPr>
      <p:grpSpPr>
        <a:xfrm>
          <a:off x="0" y="0"/>
          <a:ext cx="0" cy="0"/>
          <a:chOff x="0" y="0"/>
          <a:chExt cx="0" cy="0"/>
        </a:xfrm>
      </p:grpSpPr>
      <p:sp>
        <p:nvSpPr>
          <p:cNvPr id="631"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32" name="Nível um…"/>
          <p:cNvSpPr txBox="1">
            <a:spLocks noGrp="1"/>
          </p:cNvSpPr>
          <p:nvPr>
            <p:ph type="body" sz="quarter" idx="1"/>
          </p:nvPr>
        </p:nvSpPr>
        <p:spPr>
          <a:xfrm>
            <a:off x="1829940" y="932688"/>
            <a:ext cx="6711700" cy="406405"/>
          </a:xfrm>
          <a:prstGeom prst="rect">
            <a:avLst/>
          </a:prstGeom>
        </p:spPr>
        <p:txBody>
          <a:bodyPr lIns="0" tIns="0" rIns="0" bIns="0" anchor="t"/>
          <a:lstStyle>
            <a:lvl1pPr marL="457200" indent="-457200" defTabSz="2438336">
              <a:spcBef>
                <a:spcPts val="2600"/>
              </a:spcBef>
              <a:buSzTx/>
              <a:buNone/>
              <a:defRPr sz="1800" b="1" cap="all" spc="500">
                <a:solidFill>
                  <a:srgbClr val="32E9FF"/>
                </a:solidFill>
                <a:latin typeface="Verdana"/>
                <a:ea typeface="Verdana"/>
                <a:cs typeface="Verdana"/>
                <a:sym typeface="Verdana"/>
              </a:defRPr>
            </a:lvl1pPr>
            <a:lvl2pPr marL="457200" indent="-457200" defTabSz="2438336">
              <a:spcBef>
                <a:spcPts val="2600"/>
              </a:spcBef>
              <a:buSzTx/>
              <a:buNone/>
              <a:defRPr sz="1800" b="1" cap="all" spc="500">
                <a:solidFill>
                  <a:srgbClr val="32E9FF"/>
                </a:solidFill>
                <a:latin typeface="Verdana"/>
                <a:ea typeface="Verdana"/>
                <a:cs typeface="Verdana"/>
                <a:sym typeface="Verdana"/>
              </a:defRPr>
            </a:lvl2pPr>
            <a:lvl3pPr marL="352788" indent="-352788" defTabSz="2438336">
              <a:spcBef>
                <a:spcPts val="2600"/>
              </a:spcBef>
              <a:buSzPct val="100000"/>
              <a:defRPr sz="1800" b="1" cap="all" spc="500">
                <a:solidFill>
                  <a:srgbClr val="32E9FF"/>
                </a:solidFill>
                <a:latin typeface="Verdana"/>
                <a:ea typeface="Verdana"/>
                <a:cs typeface="Verdana"/>
                <a:sym typeface="Verdana"/>
              </a:defRPr>
            </a:lvl3pPr>
            <a:lvl4pPr marL="592783" indent="-352787" defTabSz="2438336">
              <a:spcBef>
                <a:spcPts val="2600"/>
              </a:spcBef>
              <a:buSzPct val="100000"/>
              <a:buChar char="−"/>
              <a:defRPr sz="1800" b="1" cap="all" spc="500">
                <a:solidFill>
                  <a:srgbClr val="32E9FF"/>
                </a:solidFill>
                <a:latin typeface="Verdana"/>
                <a:ea typeface="Verdana"/>
                <a:cs typeface="Verdana"/>
                <a:sym typeface="Verdana"/>
              </a:defRPr>
            </a:lvl4pPr>
            <a:lvl5pPr marL="827976" indent="-352788" defTabSz="2438336">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33"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6">
              <a:spcBef>
                <a:spcPts val="2600"/>
              </a:spcBef>
              <a:buSzTx/>
              <a:buNone/>
              <a:defRPr sz="2400">
                <a:latin typeface="Verdana"/>
                <a:ea typeface="Verdana"/>
                <a:cs typeface="Verdana"/>
                <a:sym typeface="Verdana"/>
              </a:defRPr>
            </a:pPr>
            <a:endParaRPr/>
          </a:p>
        </p:txBody>
      </p:sp>
      <p:sp>
        <p:nvSpPr>
          <p:cNvPr id="634" name="Número do diapositivo"/>
          <p:cNvSpPr txBox="1">
            <a:spLocks noGrp="1"/>
          </p:cNvSpPr>
          <p:nvPr>
            <p:ph type="sldNum" sz="quarter" idx="2"/>
          </p:nvPr>
        </p:nvSpPr>
        <p:spPr>
          <a:xfrm>
            <a:off x="23231385" y="12954000"/>
            <a:ext cx="206475" cy="190500"/>
          </a:xfrm>
          <a:prstGeom prst="rect">
            <a:avLst/>
          </a:prstGeom>
        </p:spPr>
        <p:txBody>
          <a:bodyPr lIns="0" tIns="0" rIns="0" bIns="0"/>
          <a:lstStyle>
            <a:lvl1pPr algn="r" defTabSz="2438336">
              <a:spcBef>
                <a:spcPts val="1600"/>
              </a:spcBef>
              <a:defRPr sz="1200">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8366384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4_Title Left, Subhead &amp; Breadcrumb">
    <p:spTree>
      <p:nvGrpSpPr>
        <p:cNvPr id="1" name=""/>
        <p:cNvGrpSpPr/>
        <p:nvPr/>
      </p:nvGrpSpPr>
      <p:grpSpPr>
        <a:xfrm>
          <a:off x="0" y="0"/>
          <a:ext cx="0" cy="0"/>
          <a:chOff x="0" y="0"/>
          <a:chExt cx="0" cy="0"/>
        </a:xfrm>
      </p:grpSpPr>
      <p:sp>
        <p:nvSpPr>
          <p:cNvPr id="641" name="© 2018 Deloitte Portugal"/>
          <p:cNvSpPr/>
          <p:nvPr/>
        </p:nvSpPr>
        <p:spPr>
          <a:xfrm>
            <a:off x="939800" y="12954000"/>
            <a:ext cx="10710334" cy="2540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9">
              <a:spcBef>
                <a:spcPts val="1600"/>
              </a:spcBef>
              <a:defRPr sz="1200" b="0">
                <a:latin typeface="Verdana"/>
                <a:ea typeface="Verdana"/>
                <a:cs typeface="Verdana"/>
                <a:sym typeface="Verdana"/>
              </a:defRPr>
            </a:lvl1pPr>
          </a:lstStyle>
          <a:p>
            <a:r>
              <a:t>© 2018 Deloitte Portugal</a:t>
            </a:r>
          </a:p>
        </p:txBody>
      </p:sp>
      <p:sp>
        <p:nvSpPr>
          <p:cNvPr id="642" name="Retângulo"/>
          <p:cNvSpPr>
            <a:spLocks noGrp="1"/>
          </p:cNvSpPr>
          <p:nvPr>
            <p:ph type="body" sz="quarter" idx="13"/>
          </p:nvPr>
        </p:nvSpPr>
        <p:spPr>
          <a:xfrm>
            <a:off x="1828800" y="5486400"/>
            <a:ext cx="6711950" cy="2339976"/>
          </a:xfrm>
          <a:prstGeom prst="rect">
            <a:avLst/>
          </a:prstGeom>
        </p:spPr>
        <p:txBody>
          <a:bodyPr lIns="0" tIns="0" rIns="0" bIns="0" anchor="t">
            <a:noAutofit/>
          </a:bodyPr>
          <a:lstStyle>
            <a:lvl1pPr marL="0" indent="0" defTabSz="2438339">
              <a:lnSpc>
                <a:spcPct val="130000"/>
              </a:lnSpc>
              <a:spcBef>
                <a:spcPts val="2600"/>
              </a:spcBef>
              <a:buSzTx/>
              <a:buNone/>
              <a:defRPr sz="2400">
                <a:latin typeface="Verdana"/>
                <a:ea typeface="Verdana"/>
                <a:cs typeface="Verdana"/>
                <a:sym typeface="Verdana"/>
              </a:defRPr>
            </a:lvl1pPr>
          </a:lstStyle>
          <a:p>
            <a:r>
              <a:t> </a:t>
            </a:r>
          </a:p>
        </p:txBody>
      </p:sp>
      <p:sp>
        <p:nvSpPr>
          <p:cNvPr id="643"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44"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0" defTabSz="2438339">
              <a:spcBef>
                <a:spcPts val="2600"/>
              </a:spcBef>
              <a:buSzPct val="100000"/>
              <a:buChar char="−"/>
              <a:defRPr sz="1800" b="1" cap="all" spc="500">
                <a:solidFill>
                  <a:srgbClr val="32E9FF"/>
                </a:solidFill>
                <a:latin typeface="Verdana"/>
                <a:ea typeface="Verdana"/>
                <a:cs typeface="Verdana"/>
                <a:sym typeface="Verdana"/>
              </a:defRPr>
            </a:lvl4pPr>
            <a:lvl5pPr marL="827978"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45"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8081053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inza Título">
    <p:bg>
      <p:bgPr>
        <a:solidFill>
          <a:srgbClr val="E9EBEE"/>
        </a:solidFill>
        <a:effectLst/>
      </p:bgPr>
    </p:bg>
    <p:spTree>
      <p:nvGrpSpPr>
        <p:cNvPr id="1" name=""/>
        <p:cNvGrpSpPr/>
        <p:nvPr/>
      </p:nvGrpSpPr>
      <p:grpSpPr>
        <a:xfrm>
          <a:off x="0" y="0"/>
          <a:ext cx="0" cy="0"/>
          <a:chOff x="0" y="0"/>
          <a:chExt cx="0" cy="0"/>
        </a:xfrm>
      </p:grpSpPr>
      <p:pic>
        <p:nvPicPr>
          <p:cNvPr id="129"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130"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131"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132" name="Tabela…"/>
          <p:cNvSpPr>
            <a:spLocks noGrp="1"/>
          </p:cNvSpPr>
          <p:nvPr>
            <p:ph type="body" sz="quarter" idx="13"/>
          </p:nvPr>
        </p:nvSpPr>
        <p:spPr>
          <a:xfrm>
            <a:off x="-1" y="3346"/>
            <a:ext cx="12176150" cy="5101478"/>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Tabela</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a:t>
            </a:r>
          </a:p>
        </p:txBody>
      </p:sp>
      <p:pic>
        <p:nvPicPr>
          <p:cNvPr id="133"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5_Title Left, Subhead &amp; Breadcrumb">
    <p:spTree>
      <p:nvGrpSpPr>
        <p:cNvPr id="1" name=""/>
        <p:cNvGrpSpPr/>
        <p:nvPr/>
      </p:nvGrpSpPr>
      <p:grpSpPr>
        <a:xfrm>
          <a:off x="0" y="0"/>
          <a:ext cx="0" cy="0"/>
          <a:chOff x="0" y="0"/>
          <a:chExt cx="0" cy="0"/>
        </a:xfrm>
      </p:grpSpPr>
      <p:sp>
        <p:nvSpPr>
          <p:cNvPr id="652"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t>‹#›</a:t>
            </a:fld>
            <a:endParaRPr/>
          </a:p>
        </p:txBody>
      </p:sp>
      <p:sp>
        <p:nvSpPr>
          <p:cNvPr id="653"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54"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1" defTabSz="2438339">
              <a:spcBef>
                <a:spcPts val="2600"/>
              </a:spcBef>
              <a:buSzPct val="100000"/>
              <a:buChar char="−"/>
              <a:defRPr sz="1800" b="1" cap="all" spc="500">
                <a:solidFill>
                  <a:srgbClr val="32E9FF"/>
                </a:solidFill>
                <a:latin typeface="Verdana"/>
                <a:ea typeface="Verdana"/>
                <a:cs typeface="Verdana"/>
                <a:sym typeface="Verdana"/>
              </a:defRPr>
            </a:lvl4pPr>
            <a:lvl5pPr marL="827979"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55" name="Retângulo"/>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9">
              <a:lnSpc>
                <a:spcPct val="130000"/>
              </a:lnSpc>
              <a:spcBef>
                <a:spcPts val="2600"/>
              </a:spcBef>
              <a:buSzTx/>
              <a:buNone/>
              <a:defRPr sz="2400">
                <a:latin typeface="Verdana"/>
                <a:ea typeface="Verdana"/>
                <a:cs typeface="Verdana"/>
                <a:sym typeface="Verdana"/>
              </a:defRPr>
            </a:pPr>
            <a:endParaRPr/>
          </a:p>
        </p:txBody>
      </p:sp>
    </p:spTree>
    <p:extLst>
      <p:ext uri="{BB962C8B-B14F-4D97-AF65-F5344CB8AC3E}">
        <p14:creationId xmlns:p14="http://schemas.microsoft.com/office/powerpoint/2010/main" val="409617226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6_Title Left, Subhead &amp; Breadcrumb">
    <p:spTree>
      <p:nvGrpSpPr>
        <p:cNvPr id="1" name=""/>
        <p:cNvGrpSpPr/>
        <p:nvPr/>
      </p:nvGrpSpPr>
      <p:grpSpPr>
        <a:xfrm>
          <a:off x="0" y="0"/>
          <a:ext cx="0" cy="0"/>
          <a:chOff x="0" y="0"/>
          <a:chExt cx="0" cy="0"/>
        </a:xfrm>
      </p:grpSpPr>
      <p:sp>
        <p:nvSpPr>
          <p:cNvPr id="662" name="TextBox 10"/>
          <p:cNvSpPr txBox="1"/>
          <p:nvPr/>
        </p:nvSpPr>
        <p:spPr>
          <a:xfrm>
            <a:off x="939800" y="12953997"/>
            <a:ext cx="10710334" cy="1905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7">
              <a:spcBef>
                <a:spcPts val="1600"/>
              </a:spcBef>
              <a:defRPr sz="1200" b="0">
                <a:latin typeface="Verdana"/>
                <a:ea typeface="Verdana"/>
                <a:cs typeface="Verdana"/>
                <a:sym typeface="Verdana"/>
              </a:defRPr>
            </a:lvl1pPr>
          </a:lstStyle>
          <a:p>
            <a:r>
              <a:t>© 2018 Deloitte Portugal</a:t>
            </a:r>
          </a:p>
        </p:txBody>
      </p:sp>
      <p:sp>
        <p:nvSpPr>
          <p:cNvPr id="663"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64" name="Nível um…"/>
          <p:cNvSpPr txBox="1">
            <a:spLocks noGrp="1"/>
          </p:cNvSpPr>
          <p:nvPr>
            <p:ph type="body" sz="quarter" idx="1"/>
          </p:nvPr>
        </p:nvSpPr>
        <p:spPr>
          <a:xfrm>
            <a:off x="1829940" y="932688"/>
            <a:ext cx="6711699" cy="406403"/>
          </a:xfrm>
          <a:prstGeom prst="rect">
            <a:avLst/>
          </a:prstGeom>
        </p:spPr>
        <p:txBody>
          <a:bodyPr lIns="0" tIns="0" rIns="0" bIns="0" anchor="t"/>
          <a:lstStyle>
            <a:lvl1pPr marL="457200" indent="-457200" defTabSz="2438337">
              <a:spcBef>
                <a:spcPts val="2600"/>
              </a:spcBef>
              <a:buSzTx/>
              <a:buNone/>
              <a:defRPr sz="1800" b="1" cap="all" spc="500">
                <a:solidFill>
                  <a:srgbClr val="32E9FF"/>
                </a:solidFill>
                <a:latin typeface="Verdana"/>
                <a:ea typeface="Verdana"/>
                <a:cs typeface="Verdana"/>
                <a:sym typeface="Verdana"/>
              </a:defRPr>
            </a:lvl1pPr>
            <a:lvl2pPr marL="457200" indent="-457200" defTabSz="2438337">
              <a:spcBef>
                <a:spcPts val="2600"/>
              </a:spcBef>
              <a:buSzTx/>
              <a:buNone/>
              <a:defRPr sz="1800" b="1" cap="all" spc="500">
                <a:solidFill>
                  <a:srgbClr val="32E9FF"/>
                </a:solidFill>
                <a:latin typeface="Verdana"/>
                <a:ea typeface="Verdana"/>
                <a:cs typeface="Verdana"/>
                <a:sym typeface="Verdana"/>
              </a:defRPr>
            </a:lvl2pPr>
            <a:lvl3pPr marL="352789" indent="-352789" defTabSz="2438337">
              <a:spcBef>
                <a:spcPts val="2600"/>
              </a:spcBef>
              <a:buSzPct val="100000"/>
              <a:defRPr sz="1800" b="1" cap="all" spc="500">
                <a:solidFill>
                  <a:srgbClr val="32E9FF"/>
                </a:solidFill>
                <a:latin typeface="Verdana"/>
                <a:ea typeface="Verdana"/>
                <a:cs typeface="Verdana"/>
                <a:sym typeface="Verdana"/>
              </a:defRPr>
            </a:lvl3pPr>
            <a:lvl4pPr marL="592784" indent="-352789" defTabSz="2438337">
              <a:spcBef>
                <a:spcPts val="2600"/>
              </a:spcBef>
              <a:buSzPct val="100000"/>
              <a:buChar char="−"/>
              <a:defRPr sz="1800" b="1" cap="all" spc="500">
                <a:solidFill>
                  <a:srgbClr val="32E9FF"/>
                </a:solidFill>
                <a:latin typeface="Verdana"/>
                <a:ea typeface="Verdana"/>
                <a:cs typeface="Verdana"/>
                <a:sym typeface="Verdana"/>
              </a:defRPr>
            </a:lvl4pPr>
            <a:lvl5pPr marL="827977" indent="-352789" defTabSz="2438337">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65"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7">
              <a:spcBef>
                <a:spcPts val="2600"/>
              </a:spcBef>
              <a:buSzTx/>
              <a:buNone/>
              <a:defRPr sz="2400">
                <a:latin typeface="Verdana"/>
                <a:ea typeface="Verdana"/>
                <a:cs typeface="Verdana"/>
                <a:sym typeface="Verdana"/>
              </a:defRPr>
            </a:pPr>
            <a:endParaRPr/>
          </a:p>
        </p:txBody>
      </p:sp>
      <p:sp>
        <p:nvSpPr>
          <p:cNvPr id="666" name="Número do diapositivo"/>
          <p:cNvSpPr txBox="1">
            <a:spLocks noGrp="1"/>
          </p:cNvSpPr>
          <p:nvPr>
            <p:ph type="sldNum" sz="quarter" idx="2"/>
          </p:nvPr>
        </p:nvSpPr>
        <p:spPr>
          <a:xfrm>
            <a:off x="23231383" y="12954000"/>
            <a:ext cx="206475" cy="190500"/>
          </a:xfrm>
          <a:prstGeom prst="rect">
            <a:avLst/>
          </a:prstGeom>
        </p:spPr>
        <p:txBody>
          <a:bodyPr lIns="0" tIns="0" rIns="0" bIns="0"/>
          <a:lstStyle>
            <a:lvl1pPr algn="r" defTabSz="2438337">
              <a:spcBef>
                <a:spcPts val="1600"/>
              </a:spcBef>
              <a:defRPr sz="1200">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735760679"/>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7_Title Left, Subhead &amp; Breadcrumb">
    <p:spTree>
      <p:nvGrpSpPr>
        <p:cNvPr id="1" name=""/>
        <p:cNvGrpSpPr/>
        <p:nvPr/>
      </p:nvGrpSpPr>
      <p:grpSpPr>
        <a:xfrm>
          <a:off x="0" y="0"/>
          <a:ext cx="0" cy="0"/>
          <a:chOff x="0" y="0"/>
          <a:chExt cx="0" cy="0"/>
        </a:xfrm>
      </p:grpSpPr>
      <p:sp>
        <p:nvSpPr>
          <p:cNvPr id="673" name="TextBox 10"/>
          <p:cNvSpPr txBox="1"/>
          <p:nvPr/>
        </p:nvSpPr>
        <p:spPr>
          <a:xfrm>
            <a:off x="939800" y="12954000"/>
            <a:ext cx="10710334" cy="190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9">
              <a:spcBef>
                <a:spcPts val="1600"/>
              </a:spcBef>
              <a:defRPr sz="1200" b="0">
                <a:latin typeface="Verdana"/>
                <a:ea typeface="Verdana"/>
                <a:cs typeface="Verdana"/>
                <a:sym typeface="Verdana"/>
              </a:defRPr>
            </a:lvl1pPr>
          </a:lstStyle>
          <a:p>
            <a:r>
              <a:t>© 2018 Deloitte Portugal</a:t>
            </a:r>
          </a:p>
        </p:txBody>
      </p:sp>
      <p:sp>
        <p:nvSpPr>
          <p:cNvPr id="674"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t>‹#›</a:t>
            </a:fld>
            <a:endParaRPr/>
          </a:p>
        </p:txBody>
      </p:sp>
      <p:sp>
        <p:nvSpPr>
          <p:cNvPr id="675"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76"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1" defTabSz="2438339">
              <a:spcBef>
                <a:spcPts val="2600"/>
              </a:spcBef>
              <a:buSzPct val="100000"/>
              <a:buChar char="−"/>
              <a:defRPr sz="1800" b="1" cap="all" spc="500">
                <a:solidFill>
                  <a:srgbClr val="32E9FF"/>
                </a:solidFill>
                <a:latin typeface="Verdana"/>
                <a:ea typeface="Verdana"/>
                <a:cs typeface="Verdana"/>
                <a:sym typeface="Verdana"/>
              </a:defRPr>
            </a:lvl4pPr>
            <a:lvl5pPr marL="827979"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77"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9">
              <a:lnSpc>
                <a:spcPct val="130000"/>
              </a:lnSpc>
              <a:spcBef>
                <a:spcPts val="2600"/>
              </a:spcBef>
              <a:buSzTx/>
              <a:buNone/>
              <a:defRPr sz="2400">
                <a:latin typeface="Verdana"/>
                <a:ea typeface="Verdana"/>
                <a:cs typeface="Verdana"/>
                <a:sym typeface="Verdana"/>
              </a:defRPr>
            </a:pPr>
            <a:endParaRPr/>
          </a:p>
        </p:txBody>
      </p:sp>
    </p:spTree>
    <p:extLst>
      <p:ext uri="{BB962C8B-B14F-4D97-AF65-F5344CB8AC3E}">
        <p14:creationId xmlns:p14="http://schemas.microsoft.com/office/powerpoint/2010/main" val="152479407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8_Title Left, Subhead &amp; Breadcrumb">
    <p:spTree>
      <p:nvGrpSpPr>
        <p:cNvPr id="1" name=""/>
        <p:cNvGrpSpPr/>
        <p:nvPr/>
      </p:nvGrpSpPr>
      <p:grpSpPr>
        <a:xfrm>
          <a:off x="0" y="0"/>
          <a:ext cx="0" cy="0"/>
          <a:chOff x="0" y="0"/>
          <a:chExt cx="0" cy="0"/>
        </a:xfrm>
      </p:grpSpPr>
      <p:sp>
        <p:nvSpPr>
          <p:cNvPr id="684" name="Retângulo"/>
          <p:cNvSpPr>
            <a:spLocks noGrp="1"/>
          </p:cNvSpPr>
          <p:nvPr>
            <p:ph type="body" sz="quarter" idx="13"/>
          </p:nvPr>
        </p:nvSpPr>
        <p:spPr>
          <a:xfrm>
            <a:off x="1828800" y="5486400"/>
            <a:ext cx="6711950" cy="2339976"/>
          </a:xfrm>
          <a:prstGeom prst="rect">
            <a:avLst/>
          </a:prstGeom>
        </p:spPr>
        <p:txBody>
          <a:bodyPr lIns="0" tIns="0" rIns="0" bIns="0">
            <a:noAutofit/>
          </a:bodyPr>
          <a:lstStyle>
            <a:lvl1pPr marL="0" indent="0" defTabSz="2438339">
              <a:lnSpc>
                <a:spcPct val="130000"/>
              </a:lnSpc>
              <a:spcBef>
                <a:spcPts val="2600"/>
              </a:spcBef>
              <a:buSzTx/>
              <a:buNone/>
              <a:defRPr sz="2400">
                <a:latin typeface="Verdana"/>
                <a:ea typeface="Verdana"/>
                <a:cs typeface="Verdana"/>
                <a:sym typeface="Verdana"/>
              </a:defRPr>
            </a:lvl1pPr>
          </a:lstStyle>
          <a:p>
            <a:r>
              <a:t> </a:t>
            </a:r>
          </a:p>
        </p:txBody>
      </p:sp>
      <p:sp>
        <p:nvSpPr>
          <p:cNvPr id="685"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86"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0" defTabSz="2438339">
              <a:spcBef>
                <a:spcPts val="2600"/>
              </a:spcBef>
              <a:buSzPct val="100000"/>
              <a:buChar char="−"/>
              <a:defRPr sz="1800" b="1" cap="all" spc="500">
                <a:solidFill>
                  <a:srgbClr val="32E9FF"/>
                </a:solidFill>
                <a:latin typeface="Verdana"/>
                <a:ea typeface="Verdana"/>
                <a:cs typeface="Verdana"/>
                <a:sym typeface="Verdana"/>
              </a:defRPr>
            </a:lvl4pPr>
            <a:lvl5pPr marL="827978"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87"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6593204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3_Title &amp; Subtitle">
    <p:spTree>
      <p:nvGrpSpPr>
        <p:cNvPr id="1" name=""/>
        <p:cNvGrpSpPr/>
        <p:nvPr/>
      </p:nvGrpSpPr>
      <p:grpSpPr>
        <a:xfrm>
          <a:off x="0" y="0"/>
          <a:ext cx="0" cy="0"/>
          <a:chOff x="0" y="0"/>
          <a:chExt cx="0" cy="0"/>
        </a:xfrm>
      </p:grpSpPr>
      <p:sp>
        <p:nvSpPr>
          <p:cNvPr id="694" name="Texto do título"/>
          <p:cNvSpPr txBox="1">
            <a:spLocks noGrp="1"/>
          </p:cNvSpPr>
          <p:nvPr>
            <p:ph type="title"/>
          </p:nvPr>
        </p:nvSpPr>
        <p:spPr>
          <a:xfrm>
            <a:off x="4833937" y="2303859"/>
            <a:ext cx="14716126" cy="4643438"/>
          </a:xfrm>
          <a:prstGeom prst="rect">
            <a:avLst/>
          </a:prstGeom>
        </p:spPr>
        <p:txBody>
          <a:bodyPr lIns="71437" tIns="71437" rIns="71437" bIns="71437" anchor="b"/>
          <a:lstStyle>
            <a:lvl1pPr defTabSz="584200">
              <a:defRPr>
                <a:latin typeface="Helvetica Light"/>
                <a:ea typeface="Helvetica Light"/>
                <a:cs typeface="Helvetica Light"/>
                <a:sym typeface="Helvetica Light"/>
              </a:defRPr>
            </a:lvl1pPr>
          </a:lstStyle>
          <a:p>
            <a:r>
              <a:t>Texto do título</a:t>
            </a:r>
          </a:p>
        </p:txBody>
      </p:sp>
      <p:sp>
        <p:nvSpPr>
          <p:cNvPr id="695" name="Nível um…"/>
          <p:cNvSpPr txBox="1">
            <a:spLocks noGrp="1"/>
          </p:cNvSpPr>
          <p:nvPr>
            <p:ph type="body" sz="quarter" idx="1"/>
          </p:nvPr>
        </p:nvSpPr>
        <p:spPr>
          <a:xfrm>
            <a:off x="4833937" y="7072312"/>
            <a:ext cx="14716126" cy="1589485"/>
          </a:xfrm>
          <a:prstGeom prst="rect">
            <a:avLst/>
          </a:prstGeom>
        </p:spPr>
        <p:txBody>
          <a:bodyPr lIns="71437" tIns="71437" rIns="71437" bIns="71437" anchor="t"/>
          <a:lstStyle>
            <a:lvl1pPr marL="0" indent="0" algn="ctr" defTabSz="584200">
              <a:spcBef>
                <a:spcPts val="0"/>
              </a:spcBef>
              <a:buSzTx/>
              <a:buNone/>
              <a:defRPr sz="4000">
                <a:latin typeface="Helvetica Light"/>
                <a:ea typeface="Helvetica Light"/>
                <a:cs typeface="Helvetica Light"/>
                <a:sym typeface="Helvetica Light"/>
              </a:defRPr>
            </a:lvl1pPr>
            <a:lvl2pPr marL="0" indent="228600" algn="ctr" defTabSz="584200">
              <a:spcBef>
                <a:spcPts val="0"/>
              </a:spcBef>
              <a:buSzTx/>
              <a:buNone/>
              <a:defRPr sz="4000">
                <a:latin typeface="Helvetica Light"/>
                <a:ea typeface="Helvetica Light"/>
                <a:cs typeface="Helvetica Light"/>
                <a:sym typeface="Helvetica Light"/>
              </a:defRPr>
            </a:lvl2pPr>
            <a:lvl3pPr marL="0" indent="457200" algn="ctr" defTabSz="584200">
              <a:spcBef>
                <a:spcPts val="0"/>
              </a:spcBef>
              <a:buSzTx/>
              <a:buNone/>
              <a:defRPr sz="4000">
                <a:latin typeface="Helvetica Light"/>
                <a:ea typeface="Helvetica Light"/>
                <a:cs typeface="Helvetica Light"/>
                <a:sym typeface="Helvetica Light"/>
              </a:defRPr>
            </a:lvl3pPr>
            <a:lvl4pPr marL="0" indent="685800" algn="ctr" defTabSz="584200">
              <a:spcBef>
                <a:spcPts val="0"/>
              </a:spcBef>
              <a:buSzTx/>
              <a:buNone/>
              <a:defRPr sz="4000">
                <a:latin typeface="Helvetica Light"/>
                <a:ea typeface="Helvetica Light"/>
                <a:cs typeface="Helvetica Light"/>
                <a:sym typeface="Helvetica Light"/>
              </a:defRPr>
            </a:lvl4pPr>
            <a:lvl5pPr marL="0" indent="914400" algn="ctr" defTabSz="584200">
              <a:spcBef>
                <a:spcPts val="0"/>
              </a:spcBef>
              <a:buSzTx/>
              <a:buNone/>
              <a:defRPr sz="4000">
                <a:latin typeface="Helvetica Light"/>
                <a:ea typeface="Helvetica Light"/>
                <a:cs typeface="Helvetica Light"/>
                <a:sym typeface="Helvetica Light"/>
              </a:defRPr>
            </a:lvl5pPr>
          </a:lstStyle>
          <a:p>
            <a:r>
              <a:t>Nível um</a:t>
            </a:r>
          </a:p>
          <a:p>
            <a:pPr lvl="1"/>
            <a:r>
              <a:t>Nível dois</a:t>
            </a:r>
          </a:p>
          <a:p>
            <a:pPr lvl="2"/>
            <a:r>
              <a:t>Nível três</a:t>
            </a:r>
          </a:p>
          <a:p>
            <a:pPr lvl="3"/>
            <a:r>
              <a:t>Nível quatro</a:t>
            </a:r>
          </a:p>
          <a:p>
            <a:pPr lvl="4"/>
            <a:r>
              <a:t>Nível cinco</a:t>
            </a:r>
          </a:p>
        </p:txBody>
      </p:sp>
      <p:sp>
        <p:nvSpPr>
          <p:cNvPr id="696" name="Número do diapositivo"/>
          <p:cNvSpPr txBox="1">
            <a:spLocks noGrp="1"/>
          </p:cNvSpPr>
          <p:nvPr>
            <p:ph type="sldNum" sz="quarter" idx="2"/>
          </p:nvPr>
        </p:nvSpPr>
        <p:spPr>
          <a:xfrm>
            <a:off x="11896190" y="13010554"/>
            <a:ext cx="573761" cy="540435"/>
          </a:xfrm>
          <a:prstGeom prst="rect">
            <a:avLst/>
          </a:prstGeom>
        </p:spPr>
        <p:txBody>
          <a:bodyPr lIns="71437" tIns="71437" rIns="71437" bIns="71437"/>
          <a:lstStyle>
            <a:lvl1pPr defTabSz="584200">
              <a:defRPr sz="2400" b="1">
                <a:solidFill>
                  <a:srgbClr val="6A7889"/>
                </a:solidFill>
                <a:latin typeface="Futura LT Book"/>
                <a:ea typeface="Futura LT Book"/>
                <a:cs typeface="Futura LT Book"/>
                <a:sym typeface="Futura LT Book"/>
              </a:defRPr>
            </a:lvl1pPr>
          </a:lstStyle>
          <a:p>
            <a:fld id="{86CB4B4D-7CA3-9044-876B-883B54F8677D}" type="slidenum">
              <a:t>‹#›</a:t>
            </a:fld>
            <a:endParaRPr/>
          </a:p>
        </p:txBody>
      </p:sp>
    </p:spTree>
    <p:extLst>
      <p:ext uri="{BB962C8B-B14F-4D97-AF65-F5344CB8AC3E}">
        <p14:creationId xmlns:p14="http://schemas.microsoft.com/office/powerpoint/2010/main" val="3841294497"/>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2_Frase Grande">
    <p:bg>
      <p:bgPr>
        <a:solidFill>
          <a:srgbClr val="E9EBEE"/>
        </a:solidFill>
        <a:effectLst/>
      </p:bgPr>
    </p:bg>
    <p:spTree>
      <p:nvGrpSpPr>
        <p:cNvPr id="1" name=""/>
        <p:cNvGrpSpPr/>
        <p:nvPr/>
      </p:nvGrpSpPr>
      <p:grpSpPr>
        <a:xfrm>
          <a:off x="0" y="0"/>
          <a:ext cx="0" cy="0"/>
          <a:chOff x="0" y="0"/>
          <a:chExt cx="0" cy="0"/>
        </a:xfrm>
      </p:grpSpPr>
      <p:sp>
        <p:nvSpPr>
          <p:cNvPr id="703"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sp>
        <p:nvSpPr>
          <p:cNvPr id="704" name="Frases slides ponte,…"/>
          <p:cNvSpPr txBox="1">
            <a:spLocks noGrp="1"/>
          </p:cNvSpPr>
          <p:nvPr>
            <p:ph type="body" sz="half" idx="13"/>
          </p:nvPr>
        </p:nvSpPr>
        <p:spPr>
          <a:xfrm>
            <a:off x="-1" y="4614105"/>
            <a:ext cx="24384001" cy="4954999"/>
          </a:xfrm>
          <a:prstGeom prst="rect">
            <a:avLst/>
          </a:prstGeom>
        </p:spPr>
        <p:txBody>
          <a:bodyPr lIns="0" tIns="0" rIns="0" bIns="0" anchor="t">
            <a:spAutoFit/>
          </a:bodyPr>
          <a:lstStyle/>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Frases slides ponte, </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Fundo neutro</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rPr>
                <a:solidFill>
                  <a:schemeClr val="accent5">
                    <a:hueOff val="-82419"/>
                    <a:satOff val="-9513"/>
                    <a:lumOff val="-16343"/>
                  </a:schemeClr>
                </a:solidFill>
              </a:rPr>
              <a:t>—</a:t>
            </a:r>
          </a:p>
        </p:txBody>
      </p:sp>
    </p:spTree>
    <p:extLst>
      <p:ext uri="{BB962C8B-B14F-4D97-AF65-F5344CB8AC3E}">
        <p14:creationId xmlns:p14="http://schemas.microsoft.com/office/powerpoint/2010/main" val="2594845900"/>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4" name="Rectangle 43"/>
          <p:cNvSpPr>
            <a:spLocks noChangeArrowheads="1"/>
          </p:cNvSpPr>
          <p:nvPr userDrawn="1"/>
        </p:nvSpPr>
        <p:spPr bwMode="auto">
          <a:xfrm>
            <a:off x="-71968" y="2441512"/>
            <a:ext cx="24455968" cy="11274491"/>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3600" b="0">
              <a:solidFill>
                <a:srgbClr val="FFFFFF"/>
              </a:solidFill>
              <a:latin typeface="Calibri" charset="0"/>
            </a:endParaRPr>
          </a:p>
        </p:txBody>
      </p:sp>
      <p:sp>
        <p:nvSpPr>
          <p:cNvPr id="45" name="Rectangle 44"/>
          <p:cNvSpPr>
            <a:spLocks noChangeArrowheads="1"/>
          </p:cNvSpPr>
          <p:nvPr userDrawn="1"/>
        </p:nvSpPr>
        <p:spPr bwMode="auto">
          <a:xfrm>
            <a:off x="11425780" y="13284203"/>
            <a:ext cx="1397000" cy="677333"/>
          </a:xfrm>
          <a:prstGeom prst="rect">
            <a:avLst/>
          </a:prstGeom>
          <a:solidFill>
            <a:srgbClr val="133176"/>
          </a:solidFill>
          <a:ln w="9525">
            <a:solidFill>
              <a:srgbClr val="133176"/>
            </a:solid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3600" b="0">
              <a:solidFill>
                <a:srgbClr val="FFFFFF"/>
              </a:solidFill>
              <a:latin typeface="Calibri" charset="0"/>
            </a:endParaRPr>
          </a:p>
        </p:txBody>
      </p:sp>
      <p:pic>
        <p:nvPicPr>
          <p:cNvPr id="46" name="Picture 6" descr="LOGO CE-EN-quadri.eps"/>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773835" y="787407"/>
            <a:ext cx="3251200" cy="226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13"/>
          <p:cNvCxnSpPr>
            <a:cxnSpLocks noChangeShapeType="1"/>
          </p:cNvCxnSpPr>
          <p:nvPr userDrawn="1"/>
        </p:nvCxnSpPr>
        <p:spPr bwMode="auto">
          <a:xfrm>
            <a:off x="13229183" y="9883776"/>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49" name="Straight Connector 15"/>
          <p:cNvCxnSpPr>
            <a:cxnSpLocks noChangeShapeType="1"/>
          </p:cNvCxnSpPr>
          <p:nvPr userDrawn="1"/>
        </p:nvCxnSpPr>
        <p:spPr bwMode="auto">
          <a:xfrm>
            <a:off x="13229183" y="6715125"/>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
        <p:nvSpPr>
          <p:cNvPr id="50" name="Rectangle 2" descr="Title" title="title"/>
          <p:cNvSpPr>
            <a:spLocks noGrp="1" noChangeArrowheads="1"/>
          </p:cNvSpPr>
          <p:nvPr userDrawn="1">
            <p:ph type="title"/>
          </p:nvPr>
        </p:nvSpPr>
        <p:spPr bwMode="auto">
          <a:xfrm>
            <a:off x="13229168" y="6858010"/>
            <a:ext cx="9906000" cy="260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5333" b="1">
                <a:solidFill>
                  <a:schemeClr val="bg1"/>
                </a:solidFill>
              </a:defRPr>
            </a:lvl1pPr>
          </a:lstStyle>
          <a:p>
            <a:pPr lvl="0"/>
            <a:endParaRPr lang="en-GB" altLang="en-US" dirty="0"/>
          </a:p>
        </p:txBody>
      </p:sp>
      <p:sp>
        <p:nvSpPr>
          <p:cNvPr id="51" name="Text Placeholder 11"/>
          <p:cNvSpPr>
            <a:spLocks noGrp="1"/>
          </p:cNvSpPr>
          <p:nvPr userDrawn="1">
            <p:ph type="body" sz="quarter" idx="10"/>
          </p:nvPr>
        </p:nvSpPr>
        <p:spPr>
          <a:xfrm>
            <a:off x="13229183" y="10026362"/>
            <a:ext cx="9905997" cy="888157"/>
          </a:xfrm>
          <a:prstGeom prst="rect">
            <a:avLst/>
          </a:prstGeom>
        </p:spPr>
        <p:txBody>
          <a:bodyPr/>
          <a:lstStyle>
            <a:lvl1pPr>
              <a:buNone/>
              <a:defRPr sz="3200">
                <a:solidFill>
                  <a:schemeClr val="bg1"/>
                </a:solidFill>
              </a:defRPr>
            </a:lvl1pPr>
          </a:lstStyle>
          <a:p>
            <a:pPr lvl="0"/>
            <a:r>
              <a:rPr lang="en-US" dirty="0"/>
              <a:t>Click to edit Master text styles</a:t>
            </a:r>
            <a:endParaRPr lang="nl-BE"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53131" y="2906555"/>
            <a:ext cx="11137381" cy="10506405"/>
          </a:xfrm>
          <a:prstGeom prst="rect">
            <a:avLst/>
          </a:prstGeom>
        </p:spPr>
      </p:pic>
    </p:spTree>
    <p:extLst>
      <p:ext uri="{BB962C8B-B14F-4D97-AF65-F5344CB8AC3E}">
        <p14:creationId xmlns:p14="http://schemas.microsoft.com/office/powerpoint/2010/main" val="8927155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8" name="Rectangle 47"/>
          <p:cNvSpPr>
            <a:spLocks noChangeArrowheads="1"/>
          </p:cNvSpPr>
          <p:nvPr userDrawn="1"/>
        </p:nvSpPr>
        <p:spPr bwMode="auto">
          <a:xfrm>
            <a:off x="-71968" y="2441512"/>
            <a:ext cx="24455968" cy="11274491"/>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3600" b="0">
              <a:solidFill>
                <a:srgbClr val="FFFFFF"/>
              </a:solidFill>
              <a:latin typeface="Calibri" charset="0"/>
            </a:endParaRPr>
          </a:p>
        </p:txBody>
      </p:sp>
      <p:sp>
        <p:nvSpPr>
          <p:cNvPr id="49" name="Rectangle 48"/>
          <p:cNvSpPr>
            <a:spLocks noChangeArrowheads="1"/>
          </p:cNvSpPr>
          <p:nvPr userDrawn="1"/>
        </p:nvSpPr>
        <p:spPr bwMode="auto">
          <a:xfrm>
            <a:off x="11425780" y="13284203"/>
            <a:ext cx="1397000" cy="677333"/>
          </a:xfrm>
          <a:prstGeom prst="rect">
            <a:avLst/>
          </a:prstGeom>
          <a:solidFill>
            <a:srgbClr val="133176"/>
          </a:solidFill>
          <a:ln w="9525">
            <a:solidFill>
              <a:srgbClr val="133176"/>
            </a:solid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3600" b="0">
              <a:solidFill>
                <a:srgbClr val="FFFFFF"/>
              </a:solidFill>
              <a:latin typeface="Calibri" charset="0"/>
            </a:endParaRPr>
          </a:p>
        </p:txBody>
      </p:sp>
      <p:pic>
        <p:nvPicPr>
          <p:cNvPr id="50" name="Picture 6" descr="LOGO CE-EN-quadri.eps"/>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773835" y="787407"/>
            <a:ext cx="3251200" cy="226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2" descr="Title" title="title"/>
          <p:cNvSpPr>
            <a:spLocks noGrp="1" noChangeArrowheads="1"/>
          </p:cNvSpPr>
          <p:nvPr>
            <p:ph type="title"/>
          </p:nvPr>
        </p:nvSpPr>
        <p:spPr bwMode="auto">
          <a:xfrm>
            <a:off x="13229168" y="4210055"/>
            <a:ext cx="9906000" cy="260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5333" b="1">
                <a:solidFill>
                  <a:schemeClr val="bg1"/>
                </a:solidFill>
              </a:defRPr>
            </a:lvl1pPr>
          </a:lstStyle>
          <a:p>
            <a:pPr lvl="0"/>
            <a:endParaRPr lang="en-GB" altLang="en-US" dirty="0"/>
          </a:p>
        </p:txBody>
      </p:sp>
      <p:sp>
        <p:nvSpPr>
          <p:cNvPr id="45" name="Text Placeholder 11"/>
          <p:cNvSpPr>
            <a:spLocks noGrp="1"/>
          </p:cNvSpPr>
          <p:nvPr>
            <p:ph type="body" sz="quarter" idx="10"/>
          </p:nvPr>
        </p:nvSpPr>
        <p:spPr>
          <a:xfrm>
            <a:off x="13229183" y="8932546"/>
            <a:ext cx="9905997" cy="888157"/>
          </a:xfrm>
          <a:prstGeom prst="rect">
            <a:avLst/>
          </a:prstGeom>
        </p:spPr>
        <p:txBody>
          <a:bodyPr/>
          <a:lstStyle>
            <a:lvl1pPr>
              <a:buNone/>
              <a:defRPr sz="3200">
                <a:solidFill>
                  <a:schemeClr val="bg1"/>
                </a:solidFill>
              </a:defRPr>
            </a:lvl1pPr>
          </a:lstStyle>
          <a:p>
            <a:pPr lvl="0"/>
            <a:r>
              <a:rPr lang="en-US" dirty="0"/>
              <a:t>Click to edit Master text styles</a:t>
            </a:r>
            <a:endParaRPr lang="nl-BE" dirty="0"/>
          </a:p>
        </p:txBody>
      </p:sp>
      <p:cxnSp>
        <p:nvCxnSpPr>
          <p:cNvPr id="46" name="Straight Connector 15"/>
          <p:cNvCxnSpPr>
            <a:cxnSpLocks noChangeShapeType="1"/>
          </p:cNvCxnSpPr>
          <p:nvPr userDrawn="1"/>
        </p:nvCxnSpPr>
        <p:spPr bwMode="auto">
          <a:xfrm>
            <a:off x="13229183" y="4099395"/>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47" name="Straight Connector 15"/>
          <p:cNvCxnSpPr>
            <a:cxnSpLocks noChangeShapeType="1"/>
          </p:cNvCxnSpPr>
          <p:nvPr userDrawn="1"/>
        </p:nvCxnSpPr>
        <p:spPr bwMode="auto">
          <a:xfrm>
            <a:off x="13229183" y="8827509"/>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53131" y="2906555"/>
            <a:ext cx="11137381" cy="10506405"/>
          </a:xfrm>
          <a:prstGeom prst="rect">
            <a:avLst/>
          </a:prstGeom>
        </p:spPr>
      </p:pic>
    </p:spTree>
    <p:extLst>
      <p:ext uri="{BB962C8B-B14F-4D97-AF65-F5344CB8AC3E}">
        <p14:creationId xmlns:p14="http://schemas.microsoft.com/office/powerpoint/2010/main" val="537145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ull page 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1246784" y="953351"/>
            <a:ext cx="21915968"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4800"/>
            </a:lvl1pPr>
          </a:lstStyle>
          <a:p>
            <a:pPr lvl="0"/>
            <a:endParaRPr lang="en-GB" altLang="en-US" dirty="0"/>
          </a:p>
        </p:txBody>
      </p:sp>
      <p:sp>
        <p:nvSpPr>
          <p:cNvPr id="3" name="Text Placeholder 2"/>
          <p:cNvSpPr>
            <a:spLocks noGrp="1"/>
          </p:cNvSpPr>
          <p:nvPr>
            <p:ph type="body" sz="quarter" idx="10"/>
          </p:nvPr>
        </p:nvSpPr>
        <p:spPr>
          <a:xfrm>
            <a:off x="1246784" y="3113584"/>
            <a:ext cx="21915968" cy="907300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4" name="Rectangle 6"/>
          <p:cNvSpPr>
            <a:spLocks noGrp="1" noChangeArrowheads="1"/>
          </p:cNvSpPr>
          <p:nvPr>
            <p:ph type="sldNum" sz="quarter" idx="11"/>
          </p:nvPr>
        </p:nvSpPr>
        <p:spPr>
          <a:xfrm>
            <a:off x="1248844" y="12617456"/>
            <a:ext cx="2493432" cy="577851"/>
          </a:xfrm>
        </p:spPr>
        <p:txBody>
          <a:bodyPr/>
          <a:lstStyle>
            <a:lvl1pPr>
              <a:defRPr/>
            </a:lvl1pPr>
          </a:lstStyle>
          <a:p>
            <a:fld id="{1AABCC67-40D8-9544-BE4E-FFCBCE79AD2E}" type="slidenum">
              <a:rPr lang="en-GB" altLang="en-US"/>
              <a:pPr/>
              <a:t>‹#›</a:t>
            </a:fld>
            <a:endParaRPr lang="en-GB" altLang="en-US"/>
          </a:p>
        </p:txBody>
      </p:sp>
    </p:spTree>
    <p:extLst>
      <p:ext uri="{BB962C8B-B14F-4D97-AF65-F5344CB8AC3E}">
        <p14:creationId xmlns:p14="http://schemas.microsoft.com/office/powerpoint/2010/main" val="14515511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ull page title and half page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1246784" y="953351"/>
            <a:ext cx="21915968"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4800"/>
            </a:lvl1pPr>
          </a:lstStyle>
          <a:p>
            <a:pPr lvl="0"/>
            <a:endParaRPr lang="en-GB" altLang="en-US" dirty="0"/>
          </a:p>
        </p:txBody>
      </p:sp>
      <p:sp>
        <p:nvSpPr>
          <p:cNvPr id="6" name="Text Placeholder 2"/>
          <p:cNvSpPr>
            <a:spLocks noGrp="1"/>
          </p:cNvSpPr>
          <p:nvPr>
            <p:ph type="body" sz="quarter" idx="10"/>
          </p:nvPr>
        </p:nvSpPr>
        <p:spPr>
          <a:xfrm>
            <a:off x="1246784" y="3113584"/>
            <a:ext cx="10561173" cy="907300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8" name="Text Placeholder 2"/>
          <p:cNvSpPr>
            <a:spLocks noGrp="1"/>
          </p:cNvSpPr>
          <p:nvPr>
            <p:ph type="body" sz="quarter" idx="15"/>
          </p:nvPr>
        </p:nvSpPr>
        <p:spPr>
          <a:xfrm>
            <a:off x="12687316" y="3113584"/>
            <a:ext cx="10475448" cy="907300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5" name="Rectangle 6"/>
          <p:cNvSpPr>
            <a:spLocks noGrp="1" noChangeArrowheads="1"/>
          </p:cNvSpPr>
          <p:nvPr>
            <p:ph type="sldNum" sz="quarter" idx="16"/>
          </p:nvPr>
        </p:nvSpPr>
        <p:spPr>
          <a:xfrm>
            <a:off x="1248844" y="12617456"/>
            <a:ext cx="2493432" cy="577851"/>
          </a:xfrm>
        </p:spPr>
        <p:txBody>
          <a:bodyPr/>
          <a:lstStyle>
            <a:lvl1pPr>
              <a:defRPr/>
            </a:lvl1pPr>
          </a:lstStyle>
          <a:p>
            <a:fld id="{9B4163E6-03BD-EE49-9B10-1C3025F7C476}" type="slidenum">
              <a:rPr lang="en-GB" altLang="en-US"/>
              <a:pPr/>
              <a:t>‹#›</a:t>
            </a:fld>
            <a:endParaRPr lang="en-GB" altLang="en-US"/>
          </a:p>
        </p:txBody>
      </p:sp>
    </p:spTree>
    <p:extLst>
      <p:ext uri="{BB962C8B-B14F-4D97-AF65-F5344CB8AC3E}">
        <p14:creationId xmlns:p14="http://schemas.microsoft.com/office/powerpoint/2010/main" val="575035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ranco Título Imagem">
    <p:spTree>
      <p:nvGrpSpPr>
        <p:cNvPr id="1" name=""/>
        <p:cNvGrpSpPr/>
        <p:nvPr/>
      </p:nvGrpSpPr>
      <p:grpSpPr>
        <a:xfrm>
          <a:off x="0" y="0"/>
          <a:ext cx="0" cy="0"/>
          <a:chOff x="0" y="0"/>
          <a:chExt cx="0" cy="0"/>
        </a:xfrm>
      </p:grpSpPr>
      <p:pic>
        <p:nvPicPr>
          <p:cNvPr id="140" name="Imagem" descr="Imagem"/>
          <p:cNvPicPr>
            <a:picLocks noChangeAspect="1"/>
          </p:cNvPicPr>
          <p:nvPr/>
        </p:nvPicPr>
        <p:blipFill>
          <a:blip r:embed="rId2" cstate="hqprint">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141"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142"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43"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144" name="Lead Title…"/>
          <p:cNvSpPr>
            <a:spLocks noGrp="1"/>
          </p:cNvSpPr>
          <p:nvPr>
            <p:ph type="body" sz="quarter" idx="13"/>
          </p:nvPr>
        </p:nvSpPr>
        <p:spPr>
          <a:xfrm>
            <a:off x="-1" y="3346"/>
            <a:ext cx="12176150" cy="5101478"/>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Lead Title</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a:t>
            </a:r>
          </a:p>
        </p:txBody>
      </p:sp>
      <p:sp>
        <p:nvSpPr>
          <p:cNvPr id="145" name="87abb3b755eab201bcce1d644a842e43.jpg"/>
          <p:cNvSpPr>
            <a:spLocks noGrp="1"/>
          </p:cNvSpPr>
          <p:nvPr>
            <p:ph type="pic" idx="14"/>
          </p:nvPr>
        </p:nvSpPr>
        <p:spPr>
          <a:xfrm>
            <a:off x="12208734" y="-11500"/>
            <a:ext cx="12192916" cy="13727290"/>
          </a:xfrm>
          <a:prstGeom prst="rect">
            <a:avLst/>
          </a:prstGeom>
        </p:spPr>
        <p:txBody>
          <a:bodyPr lIns="91439" tIns="45719" rIns="91439" bIns="45719" anchor="t">
            <a:noAutofit/>
          </a:bodyPr>
          <a:lstStyle/>
          <a:p>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Full page title and half page content">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054101" y="666755"/>
            <a:ext cx="2112432" cy="285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algn="ctr">
              <a:defRPr/>
            </a:pPr>
            <a:endParaRPr lang="en-US" altLang="en-US" sz="2933" b="0">
              <a:solidFill>
                <a:srgbClr val="646567"/>
              </a:solidFill>
            </a:endParaRPr>
          </a:p>
        </p:txBody>
      </p:sp>
      <p:sp>
        <p:nvSpPr>
          <p:cNvPr id="3" name="Rectangle 6"/>
          <p:cNvSpPr>
            <a:spLocks noGrp="1" noChangeArrowheads="1"/>
          </p:cNvSpPr>
          <p:nvPr>
            <p:ph type="sldNum" sz="quarter" idx="16"/>
          </p:nvPr>
        </p:nvSpPr>
        <p:spPr>
          <a:xfrm>
            <a:off x="1248844" y="12617456"/>
            <a:ext cx="2493432" cy="577851"/>
          </a:xfrm>
        </p:spPr>
        <p:txBody>
          <a:bodyPr/>
          <a:lstStyle>
            <a:lvl1pPr>
              <a:defRPr/>
            </a:lvl1pPr>
          </a:lstStyle>
          <a:p>
            <a:fld id="{9B4163E6-03BD-EE49-9B10-1C3025F7C476}" type="slidenum">
              <a:rPr lang="en-GB" altLang="en-US"/>
              <a:pPr/>
              <a:t>‹#›</a:t>
            </a:fld>
            <a:endParaRPr lang="en-GB" altLang="en-US"/>
          </a:p>
        </p:txBody>
      </p:sp>
    </p:spTree>
    <p:extLst>
      <p:ext uri="{BB962C8B-B14F-4D97-AF65-F5344CB8AC3E}">
        <p14:creationId xmlns:p14="http://schemas.microsoft.com/office/powerpoint/2010/main" val="8076704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Full page title and half page content">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054101" y="666755"/>
            <a:ext cx="2112432" cy="285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algn="ctr">
              <a:defRPr/>
            </a:pPr>
            <a:endParaRPr lang="en-US" altLang="en-US" sz="2933" b="0">
              <a:solidFill>
                <a:srgbClr val="646567"/>
              </a:solidFill>
            </a:endParaRPr>
          </a:p>
        </p:txBody>
      </p:sp>
      <p:sp>
        <p:nvSpPr>
          <p:cNvPr id="3" name="Rectangle 2"/>
          <p:cNvSpPr/>
          <p:nvPr userDrawn="1"/>
        </p:nvSpPr>
        <p:spPr bwMode="auto">
          <a:xfrm>
            <a:off x="21024981" y="12426619"/>
            <a:ext cx="2880320" cy="960107"/>
          </a:xfrm>
          <a:prstGeom prst="rect">
            <a:avLst/>
          </a:prstGeom>
          <a:solidFill>
            <a:schemeClr val="bg1"/>
          </a:solidFill>
          <a:ln>
            <a:noFill/>
          </a:ln>
        </p:spPr>
        <p:txBody>
          <a:bodyPr rtlCol="0" anchor="t"/>
          <a:lstStyle/>
          <a:p>
            <a:pPr algn="ctr" eaLnBrk="1" hangingPunct="1"/>
            <a:endParaRPr lang="en-GB" sz="2933" b="0">
              <a:solidFill>
                <a:srgbClr val="646567"/>
              </a:solidFill>
              <a:latin typeface="Verdana" pitchFamily="34" charset="0"/>
            </a:endParaRPr>
          </a:p>
        </p:txBody>
      </p:sp>
    </p:spTree>
    <p:extLst>
      <p:ext uri="{BB962C8B-B14F-4D97-AF65-F5344CB8AC3E}">
        <p14:creationId xmlns:p14="http://schemas.microsoft.com/office/powerpoint/2010/main" val="30558933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Full page 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241302" y="-98427"/>
            <a:ext cx="24866603" cy="13912853"/>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7" name="Rectangle 2"/>
          <p:cNvSpPr>
            <a:spLocks noGrp="1" noChangeArrowheads="1"/>
          </p:cNvSpPr>
          <p:nvPr>
            <p:ph type="title"/>
          </p:nvPr>
        </p:nvSpPr>
        <p:spPr bwMode="auto">
          <a:xfrm>
            <a:off x="1246784" y="953351"/>
            <a:ext cx="21915968"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4800">
                <a:solidFill>
                  <a:schemeClr val="bg1"/>
                </a:solidFill>
              </a:defRPr>
            </a:lvl1pPr>
          </a:lstStyle>
          <a:p>
            <a:pPr lvl="0"/>
            <a:endParaRPr lang="en-GB" altLang="en-US" dirty="0"/>
          </a:p>
        </p:txBody>
      </p:sp>
      <p:sp>
        <p:nvSpPr>
          <p:cNvPr id="3" name="Text Placeholder 2"/>
          <p:cNvSpPr>
            <a:spLocks noGrp="1"/>
          </p:cNvSpPr>
          <p:nvPr>
            <p:ph type="body" sz="quarter" idx="10"/>
          </p:nvPr>
        </p:nvSpPr>
        <p:spPr>
          <a:xfrm>
            <a:off x="1246784" y="3113584"/>
            <a:ext cx="21915968" cy="9073008"/>
          </a:xfrm>
          <a:prstGeom prst="rect">
            <a:avLst/>
          </a:prstGeom>
        </p:spPr>
        <p:txBody>
          <a:bodyPr lIns="36000" rIns="36000"/>
          <a:lstStyle>
            <a:lvl1pPr marL="672008" indent="-672008">
              <a:buClrTx/>
              <a:buSzPct val="90000"/>
              <a:defRPr sz="3200">
                <a:solidFill>
                  <a:schemeClr val="bg1"/>
                </a:solidFill>
              </a:defRPr>
            </a:lvl1pPr>
            <a:lvl2pPr marL="1344017" indent="-672008">
              <a:buClr>
                <a:schemeClr val="accent1"/>
              </a:buClr>
              <a:buSzPct val="90000"/>
              <a:defRPr sz="3200">
                <a:solidFill>
                  <a:schemeClr val="bg1"/>
                </a:solidFill>
              </a:defRPr>
            </a:lvl2pPr>
            <a:lvl3pPr marL="2016025" indent="-672008">
              <a:defRPr sz="2933">
                <a:solidFill>
                  <a:schemeClr val="bg1"/>
                </a:solidFill>
              </a:defRPr>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4" name="Rectangle 6"/>
          <p:cNvSpPr>
            <a:spLocks noGrp="1" noChangeArrowheads="1"/>
          </p:cNvSpPr>
          <p:nvPr>
            <p:ph type="sldNum" sz="quarter" idx="11"/>
          </p:nvPr>
        </p:nvSpPr>
        <p:spPr>
          <a:xfrm>
            <a:off x="1248844" y="12617456"/>
            <a:ext cx="2493432" cy="577851"/>
          </a:xfrm>
        </p:spPr>
        <p:txBody>
          <a:bodyPr/>
          <a:lstStyle>
            <a:lvl1pPr>
              <a:defRPr>
                <a:solidFill>
                  <a:schemeClr val="bg1"/>
                </a:solidFill>
              </a:defRPr>
            </a:lvl1pPr>
          </a:lstStyle>
          <a:p>
            <a:fld id="{1AABCC67-40D8-9544-BE4E-FFCBCE79AD2E}" type="slidenum">
              <a:rPr lang="en-GB" altLang="en-US" smtClean="0">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8719357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alf page 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1968" y="0"/>
            <a:ext cx="11129435" cy="13716000"/>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cxnSp>
        <p:nvCxnSpPr>
          <p:cNvPr id="6" name="Straight Connector 12"/>
          <p:cNvCxnSpPr>
            <a:cxnSpLocks noChangeShapeType="1"/>
          </p:cNvCxnSpPr>
          <p:nvPr userDrawn="1"/>
        </p:nvCxnSpPr>
        <p:spPr bwMode="auto">
          <a:xfrm>
            <a:off x="1248835" y="809627"/>
            <a:ext cx="1536699" cy="0"/>
          </a:xfrm>
          <a:prstGeom prst="line">
            <a:avLst/>
          </a:prstGeom>
          <a:noFill/>
          <a:ln w="12700" cap="sq">
            <a:solidFill>
              <a:schemeClr val="bg1"/>
            </a:solidFill>
            <a:bevel/>
            <a:headEnd/>
            <a:tailEnd/>
          </a:ln>
          <a:extLst>
            <a:ext uri="{909E8E84-426E-40DD-AFC4-6F175D3DCCD1}">
              <a14:hiddenFill xmlns:a14="http://schemas.microsoft.com/office/drawing/2010/main">
                <a:noFill/>
              </a14:hiddenFill>
            </a:ext>
          </a:extLst>
        </p:spPr>
      </p:cxnSp>
      <p:sp>
        <p:nvSpPr>
          <p:cNvPr id="11" name="Rectangle 2"/>
          <p:cNvSpPr>
            <a:spLocks noGrp="1" noChangeArrowheads="1"/>
          </p:cNvSpPr>
          <p:nvPr>
            <p:ph type="title"/>
          </p:nvPr>
        </p:nvSpPr>
        <p:spPr bwMode="auto">
          <a:xfrm>
            <a:off x="1246784" y="953351"/>
            <a:ext cx="8448939"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normAutofit/>
          </a:bodyPr>
          <a:lstStyle>
            <a:lvl1pPr>
              <a:defRPr sz="4800">
                <a:solidFill>
                  <a:schemeClr val="bg1"/>
                </a:solidFill>
              </a:defRPr>
            </a:lvl1pPr>
          </a:lstStyle>
          <a:p>
            <a:pPr lvl="0"/>
            <a:endParaRPr lang="en-GB" altLang="en-US" dirty="0"/>
          </a:p>
        </p:txBody>
      </p:sp>
      <p:sp>
        <p:nvSpPr>
          <p:cNvPr id="12" name="Text Placeholder 2"/>
          <p:cNvSpPr>
            <a:spLocks noGrp="1"/>
          </p:cNvSpPr>
          <p:nvPr>
            <p:ph type="body" sz="quarter" idx="14"/>
          </p:nvPr>
        </p:nvSpPr>
        <p:spPr>
          <a:xfrm>
            <a:off x="1246787" y="3292379"/>
            <a:ext cx="8448939" cy="8894213"/>
          </a:xfrm>
          <a:prstGeom prst="rect">
            <a:avLst/>
          </a:prstGeom>
        </p:spPr>
        <p:txBody>
          <a:bodyPr lIns="36000" rIns="36000"/>
          <a:lstStyle>
            <a:lvl1pPr marL="672008" indent="-672008">
              <a:buClrTx/>
              <a:buSzPct val="90000"/>
              <a:defRPr sz="3200">
                <a:solidFill>
                  <a:schemeClr val="bg1"/>
                </a:solidFill>
              </a:defRPr>
            </a:lvl1pPr>
            <a:lvl2pPr marL="1344017" indent="-672008">
              <a:buClr>
                <a:schemeClr val="bg1"/>
              </a:buClr>
              <a:buSzPct val="90000"/>
              <a:defRPr sz="3200">
                <a:solidFill>
                  <a:schemeClr val="bg1"/>
                </a:solidFill>
              </a:defRPr>
            </a:lvl2pPr>
            <a:lvl3pPr marL="2016025" indent="-672008">
              <a:defRPr sz="2933">
                <a:solidFill>
                  <a:schemeClr val="bg1"/>
                </a:solidFill>
              </a:defRPr>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8" name="Text Placeholder 2"/>
          <p:cNvSpPr>
            <a:spLocks noGrp="1"/>
          </p:cNvSpPr>
          <p:nvPr>
            <p:ph type="body" sz="quarter" idx="16"/>
          </p:nvPr>
        </p:nvSpPr>
        <p:spPr>
          <a:xfrm>
            <a:off x="12687304" y="953344"/>
            <a:ext cx="10475445" cy="1123324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7" name="Rectangle 6"/>
          <p:cNvSpPr>
            <a:spLocks noGrp="1" noChangeArrowheads="1"/>
          </p:cNvSpPr>
          <p:nvPr>
            <p:ph type="sldNum" sz="quarter" idx="17"/>
          </p:nvPr>
        </p:nvSpPr>
        <p:spPr>
          <a:xfrm>
            <a:off x="1248844" y="12617456"/>
            <a:ext cx="2493432" cy="577851"/>
          </a:xfrm>
        </p:spPr>
        <p:txBody>
          <a:bodyPr/>
          <a:lstStyle>
            <a:lvl1pPr>
              <a:defRPr>
                <a:solidFill>
                  <a:schemeClr val="bg1"/>
                </a:solidFill>
              </a:defRPr>
            </a:lvl1pPr>
          </a:lstStyle>
          <a:p>
            <a:fld id="{0960EB91-367D-934D-88F3-EA56A4738ED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6368385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Half page 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1968" y="0"/>
            <a:ext cx="8615563" cy="13716000"/>
          </a:xfrm>
          <a:prstGeom prst="rect">
            <a:avLst/>
          </a:prstGeom>
          <a:solidFill>
            <a:schemeClr val="accent2"/>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11" name="Rectangle 2"/>
          <p:cNvSpPr>
            <a:spLocks noGrp="1" noChangeArrowheads="1"/>
          </p:cNvSpPr>
          <p:nvPr>
            <p:ph type="title"/>
          </p:nvPr>
        </p:nvSpPr>
        <p:spPr bwMode="auto">
          <a:xfrm>
            <a:off x="1246791" y="953351"/>
            <a:ext cx="6540525"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normAutofit/>
          </a:bodyPr>
          <a:lstStyle>
            <a:lvl1pPr>
              <a:defRPr sz="4800">
                <a:solidFill>
                  <a:schemeClr val="bg1"/>
                </a:solidFill>
              </a:defRPr>
            </a:lvl1pPr>
          </a:lstStyle>
          <a:p>
            <a:pPr lvl="0"/>
            <a:endParaRPr lang="en-GB" altLang="en-US" dirty="0"/>
          </a:p>
        </p:txBody>
      </p:sp>
      <p:sp>
        <p:nvSpPr>
          <p:cNvPr id="12" name="Text Placeholder 2"/>
          <p:cNvSpPr>
            <a:spLocks noGrp="1"/>
          </p:cNvSpPr>
          <p:nvPr>
            <p:ph type="body" sz="quarter" idx="14"/>
          </p:nvPr>
        </p:nvSpPr>
        <p:spPr>
          <a:xfrm>
            <a:off x="1246794" y="3292379"/>
            <a:ext cx="6540525" cy="8894213"/>
          </a:xfrm>
          <a:prstGeom prst="rect">
            <a:avLst/>
          </a:prstGeom>
        </p:spPr>
        <p:txBody>
          <a:bodyPr lIns="36000" rIns="36000"/>
          <a:lstStyle>
            <a:lvl1pPr marL="672008" indent="-672008">
              <a:buClrTx/>
              <a:buSzPct val="90000"/>
              <a:defRPr sz="3200">
                <a:solidFill>
                  <a:schemeClr val="bg1"/>
                </a:solidFill>
              </a:defRPr>
            </a:lvl1pPr>
            <a:lvl2pPr marL="1344017" indent="-672008">
              <a:buClr>
                <a:schemeClr val="bg1"/>
              </a:buClr>
              <a:buSzPct val="90000"/>
              <a:defRPr sz="3200">
                <a:solidFill>
                  <a:schemeClr val="bg1"/>
                </a:solidFill>
              </a:defRPr>
            </a:lvl2pPr>
            <a:lvl3pPr marL="2016025" indent="-672008">
              <a:defRPr sz="2933">
                <a:solidFill>
                  <a:schemeClr val="bg1"/>
                </a:solidFill>
              </a:defRPr>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8" name="Text Placeholder 2"/>
          <p:cNvSpPr>
            <a:spLocks noGrp="1"/>
          </p:cNvSpPr>
          <p:nvPr>
            <p:ph type="body" sz="quarter" idx="16"/>
          </p:nvPr>
        </p:nvSpPr>
        <p:spPr>
          <a:xfrm>
            <a:off x="10079769" y="953344"/>
            <a:ext cx="13082984" cy="1123324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7" name="Rectangle 6"/>
          <p:cNvSpPr>
            <a:spLocks noGrp="1" noChangeArrowheads="1"/>
          </p:cNvSpPr>
          <p:nvPr>
            <p:ph type="sldNum" sz="quarter" idx="17"/>
          </p:nvPr>
        </p:nvSpPr>
        <p:spPr>
          <a:xfrm>
            <a:off x="1248844" y="12617456"/>
            <a:ext cx="2493432" cy="577851"/>
          </a:xfrm>
        </p:spPr>
        <p:txBody>
          <a:bodyPr/>
          <a:lstStyle>
            <a:lvl1pPr>
              <a:defRPr>
                <a:solidFill>
                  <a:schemeClr val="bg1"/>
                </a:solidFill>
              </a:defRPr>
            </a:lvl1pPr>
          </a:lstStyle>
          <a:p>
            <a:fld id="{0960EB91-367D-934D-88F3-EA56A4738ED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582571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parator">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241302" y="-98427"/>
            <a:ext cx="24866603" cy="13912853"/>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16" name="Rectangle 2"/>
          <p:cNvSpPr>
            <a:spLocks noGrp="1" noChangeArrowheads="1"/>
          </p:cNvSpPr>
          <p:nvPr>
            <p:ph type="title"/>
          </p:nvPr>
        </p:nvSpPr>
        <p:spPr bwMode="auto">
          <a:xfrm>
            <a:off x="4502907" y="10074311"/>
            <a:ext cx="18632261" cy="936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4800">
                <a:solidFill>
                  <a:schemeClr val="bg1"/>
                </a:solidFill>
              </a:defRPr>
            </a:lvl1pPr>
          </a:lstStyle>
          <a:p>
            <a:pPr lvl="0"/>
            <a:endParaRPr lang="en-GB" altLang="en-US" dirty="0"/>
          </a:p>
        </p:txBody>
      </p:sp>
      <p:sp>
        <p:nvSpPr>
          <p:cNvPr id="4" name="Text Placeholder 3"/>
          <p:cNvSpPr>
            <a:spLocks noGrp="1"/>
          </p:cNvSpPr>
          <p:nvPr>
            <p:ph type="body" sz="quarter" idx="10"/>
          </p:nvPr>
        </p:nvSpPr>
        <p:spPr>
          <a:xfrm>
            <a:off x="4502916" y="11010935"/>
            <a:ext cx="18632259" cy="694232"/>
          </a:xfrm>
          <a:prstGeom prst="rect">
            <a:avLst/>
          </a:prstGeom>
        </p:spPr>
        <p:txBody>
          <a:bodyPr/>
          <a:lstStyle>
            <a:lvl1pPr>
              <a:buNone/>
              <a:defRPr sz="2667">
                <a:solidFill>
                  <a:schemeClr val="bg1"/>
                </a:solidFill>
              </a:defRPr>
            </a:lvl1pPr>
          </a:lstStyle>
          <a:p>
            <a:pPr lvl="0"/>
            <a:endParaRPr lang="nl-BE" dirty="0"/>
          </a:p>
        </p:txBody>
      </p:sp>
      <p:grpSp>
        <p:nvGrpSpPr>
          <p:cNvPr id="10" name="Group 6"/>
          <p:cNvGrpSpPr>
            <a:grpSpLocks/>
          </p:cNvGrpSpPr>
          <p:nvPr userDrawn="1"/>
        </p:nvGrpSpPr>
        <p:grpSpPr bwMode="auto">
          <a:xfrm>
            <a:off x="1248835" y="9025474"/>
            <a:ext cx="2654299" cy="2633133"/>
            <a:chOff x="539552" y="3384721"/>
            <a:chExt cx="996062" cy="987108"/>
          </a:xfrm>
        </p:grpSpPr>
        <p:sp>
          <p:nvSpPr>
            <p:cNvPr id="11" name="Rectangle 10"/>
            <p:cNvSpPr>
              <a:spLocks noChangeAspect="1"/>
            </p:cNvSpPr>
            <p:nvPr/>
          </p:nvSpPr>
          <p:spPr bwMode="auto">
            <a:xfrm>
              <a:off x="539552" y="3384721"/>
              <a:ext cx="770478" cy="771277"/>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69" fontAlgn="auto">
                <a:spcBef>
                  <a:spcPts val="0"/>
                </a:spcBef>
                <a:spcAft>
                  <a:spcPts val="0"/>
                </a:spcAft>
                <a:defRPr/>
              </a:pPr>
              <a:endParaRPr lang="en-US" sz="3600" b="0">
                <a:solidFill>
                  <a:srgbClr val="FFFFFF"/>
                </a:solidFill>
              </a:endParaRPr>
            </a:p>
          </p:txBody>
        </p:sp>
        <p:sp>
          <p:nvSpPr>
            <p:cNvPr id="12" name="Rectangle 11"/>
            <p:cNvSpPr>
              <a:spLocks noChangeAspect="1"/>
            </p:cNvSpPr>
            <p:nvPr/>
          </p:nvSpPr>
          <p:spPr bwMode="auto">
            <a:xfrm>
              <a:off x="650755" y="3492636"/>
              <a:ext cx="773656" cy="771277"/>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69" fontAlgn="auto">
                <a:spcBef>
                  <a:spcPts val="0"/>
                </a:spcBef>
                <a:spcAft>
                  <a:spcPts val="0"/>
                </a:spcAft>
                <a:defRPr/>
              </a:pPr>
              <a:r>
                <a:rPr lang="en-US" sz="3600" b="0">
                  <a:solidFill>
                    <a:srgbClr val="FFFFFF"/>
                  </a:solidFill>
                </a:rPr>
                <a:t>Y</a:t>
              </a:r>
            </a:p>
          </p:txBody>
        </p:sp>
        <p:sp>
          <p:nvSpPr>
            <p:cNvPr id="13" name="Rectangle 12"/>
            <p:cNvSpPr>
              <a:spLocks noChangeAspect="1"/>
            </p:cNvSpPr>
            <p:nvPr/>
          </p:nvSpPr>
          <p:spPr bwMode="auto">
            <a:xfrm>
              <a:off x="765136" y="3600552"/>
              <a:ext cx="770478" cy="771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69" fontAlgn="auto">
                <a:spcBef>
                  <a:spcPts val="0"/>
                </a:spcBef>
                <a:spcAft>
                  <a:spcPts val="0"/>
                </a:spcAft>
                <a:defRPr/>
              </a:pPr>
              <a:endParaRPr lang="en-US" sz="6400">
                <a:solidFill>
                  <a:srgbClr val="43C2CB"/>
                </a:solidFill>
              </a:endParaRPr>
            </a:p>
          </p:txBody>
        </p:sp>
      </p:grpSp>
      <p:sp>
        <p:nvSpPr>
          <p:cNvPr id="14" name="Text Placeholder 2"/>
          <p:cNvSpPr>
            <a:spLocks noGrp="1"/>
          </p:cNvSpPr>
          <p:nvPr>
            <p:ph type="body" sz="quarter" idx="11"/>
          </p:nvPr>
        </p:nvSpPr>
        <p:spPr>
          <a:xfrm>
            <a:off x="1847588" y="9601674"/>
            <a:ext cx="2055373" cy="2056541"/>
          </a:xfrm>
          <a:prstGeom prst="rect">
            <a:avLst/>
          </a:prstGeom>
          <a:ln>
            <a:noFill/>
          </a:ln>
        </p:spPr>
        <p:txBody>
          <a:bodyPr lIns="0" tIns="0" rIns="0" bIns="0" anchor="ctr"/>
          <a:lstStyle>
            <a:lvl1pPr algn="ctr">
              <a:buNone/>
              <a:defRPr sz="5600" b="1">
                <a:solidFill>
                  <a:srgbClr val="0F5494"/>
                </a:solidFill>
              </a:defRPr>
            </a:lvl1pPr>
          </a:lstStyle>
          <a:p>
            <a:pPr lvl="0"/>
            <a:endParaRPr lang="en-GB" dirty="0"/>
          </a:p>
        </p:txBody>
      </p:sp>
    </p:spTree>
    <p:extLst>
      <p:ext uri="{BB962C8B-B14F-4D97-AF65-F5344CB8AC3E}">
        <p14:creationId xmlns:p14="http://schemas.microsoft.com/office/powerpoint/2010/main" val="26765243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241302" y="-98427"/>
            <a:ext cx="24866603" cy="13912853"/>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10" name="Rectangle 2"/>
          <p:cNvSpPr>
            <a:spLocks noGrp="1" noChangeArrowheads="1"/>
          </p:cNvSpPr>
          <p:nvPr>
            <p:ph type="title"/>
          </p:nvPr>
        </p:nvSpPr>
        <p:spPr bwMode="auto">
          <a:xfrm>
            <a:off x="2875870" y="3031007"/>
            <a:ext cx="18632261" cy="765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ctr" anchorCtr="0" compatLnSpc="1">
            <a:prstTxWarp prst="textNoShape">
              <a:avLst/>
            </a:prstTxWarp>
          </a:bodyPr>
          <a:lstStyle>
            <a:lvl1pPr algn="ctr">
              <a:defRPr sz="6400" b="1" i="1">
                <a:solidFill>
                  <a:schemeClr val="bg1"/>
                </a:solidFill>
              </a:defRPr>
            </a:lvl1pPr>
          </a:lstStyle>
          <a:p>
            <a:pPr lvl="0"/>
            <a:endParaRPr lang="en-GB" altLang="en-US" dirty="0"/>
          </a:p>
        </p:txBody>
      </p:sp>
    </p:spTree>
    <p:extLst>
      <p:ext uri="{BB962C8B-B14F-4D97-AF65-F5344CB8AC3E}">
        <p14:creationId xmlns:p14="http://schemas.microsoft.com/office/powerpoint/2010/main" val="15718125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2576043" y="-246783"/>
            <a:ext cx="12077701" cy="14258925"/>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6" name="TextBox 5" title="0"/>
          <p:cNvSpPr txBox="1"/>
          <p:nvPr userDrawn="1"/>
        </p:nvSpPr>
        <p:spPr>
          <a:xfrm>
            <a:off x="14533428" y="9810751"/>
            <a:ext cx="7014632" cy="410433"/>
          </a:xfrm>
          <a:prstGeom prst="rect">
            <a:avLst/>
          </a:prstGeom>
        </p:spPr>
        <p:txBody>
          <a:bodyPr lIns="0" tIns="0" rIns="0" bIns="0">
            <a:spAutoFit/>
          </a:bodyPr>
          <a:lstStyle/>
          <a:p>
            <a:pPr eaLnBrk="1" hangingPunct="1">
              <a:defRPr/>
            </a:pPr>
            <a:r>
              <a:rPr lang="en-GB" sz="2667">
                <a:solidFill>
                  <a:srgbClr val="FFFFFF"/>
                </a:solidFill>
              </a:rPr>
              <a:t>Contact us </a:t>
            </a:r>
          </a:p>
        </p:txBody>
      </p:sp>
      <p:sp>
        <p:nvSpPr>
          <p:cNvPr id="7" name="Rectangle 6"/>
          <p:cNvSpPr>
            <a:spLocks noChangeArrowheads="1"/>
          </p:cNvSpPr>
          <p:nvPr userDrawn="1"/>
        </p:nvSpPr>
        <p:spPr bwMode="auto">
          <a:xfrm>
            <a:off x="14423882" y="11464928"/>
            <a:ext cx="8282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a:defRPr/>
            </a:pPr>
            <a:r>
              <a:rPr lang="en-GB" altLang="en-US" sz="1600" b="0">
                <a:solidFill>
                  <a:srgbClr val="FFFFFF"/>
                </a:solidFill>
              </a:rPr>
              <a:t>© European Union, 2017. All rights reserved. Certain parts are licensed under conditions to the EU. </a:t>
            </a:r>
          </a:p>
          <a:p>
            <a:pPr>
              <a:defRPr/>
            </a:pPr>
            <a:r>
              <a:rPr lang="en-GB" altLang="en-US" sz="1600" b="0">
                <a:solidFill>
                  <a:srgbClr val="FFFFFF"/>
                </a:solidFill>
              </a:rPr>
              <a:t>Reproduction is authorized provided the source is acknowledged.</a:t>
            </a:r>
          </a:p>
        </p:txBody>
      </p:sp>
      <p:cxnSp>
        <p:nvCxnSpPr>
          <p:cNvPr id="8" name="Straight Connector 9"/>
          <p:cNvCxnSpPr>
            <a:cxnSpLocks noChangeShapeType="1"/>
          </p:cNvCxnSpPr>
          <p:nvPr userDrawn="1"/>
        </p:nvCxnSpPr>
        <p:spPr bwMode="auto">
          <a:xfrm>
            <a:off x="14533416" y="9505949"/>
            <a:ext cx="789864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15" name="Straight Connector 16"/>
          <p:cNvCxnSpPr>
            <a:cxnSpLocks noChangeShapeType="1"/>
          </p:cNvCxnSpPr>
          <p:nvPr userDrawn="1"/>
        </p:nvCxnSpPr>
        <p:spPr bwMode="auto">
          <a:xfrm>
            <a:off x="14533416" y="11318877"/>
            <a:ext cx="789864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
        <p:nvSpPr>
          <p:cNvPr id="17" name="Rectangle 16"/>
          <p:cNvSpPr>
            <a:spLocks noChangeArrowheads="1"/>
          </p:cNvSpPr>
          <p:nvPr userDrawn="1"/>
        </p:nvSpPr>
        <p:spPr bwMode="auto">
          <a:xfrm>
            <a:off x="1054101" y="666755"/>
            <a:ext cx="2438400" cy="285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eaLnBrk="1" hangingPunct="1">
              <a:defRPr/>
            </a:pPr>
            <a:endParaRPr lang="en-US" altLang="en-US" sz="20267"/>
          </a:p>
        </p:txBody>
      </p:sp>
      <p:sp>
        <p:nvSpPr>
          <p:cNvPr id="27" name="Text Placeholder 26"/>
          <p:cNvSpPr>
            <a:spLocks noGrp="1"/>
          </p:cNvSpPr>
          <p:nvPr>
            <p:ph type="body" sz="quarter" idx="10"/>
          </p:nvPr>
        </p:nvSpPr>
        <p:spPr>
          <a:xfrm>
            <a:off x="15426267" y="10314391"/>
            <a:ext cx="6783669" cy="575885"/>
          </a:xfrm>
          <a:prstGeom prst="rect">
            <a:avLst/>
          </a:prstGeom>
        </p:spPr>
        <p:txBody>
          <a:bodyPr/>
          <a:lstStyle>
            <a:lvl1pPr>
              <a:buNone/>
              <a:defRPr sz="2400">
                <a:solidFill>
                  <a:schemeClr val="bg1"/>
                </a:solidFill>
              </a:defRPr>
            </a:lvl1pPr>
          </a:lstStyle>
          <a:p>
            <a:pPr lvl="0"/>
            <a:endParaRPr lang="en-GB" dirty="0"/>
          </a:p>
        </p:txBody>
      </p:sp>
      <p:sp>
        <p:nvSpPr>
          <p:cNvPr id="28" name="Text Placeholder 26"/>
          <p:cNvSpPr>
            <a:spLocks noGrp="1"/>
          </p:cNvSpPr>
          <p:nvPr>
            <p:ph type="body" sz="quarter" idx="11"/>
          </p:nvPr>
        </p:nvSpPr>
        <p:spPr>
          <a:xfrm>
            <a:off x="14528248" y="1673426"/>
            <a:ext cx="7902571" cy="7524013"/>
          </a:xfrm>
          <a:prstGeom prst="rect">
            <a:avLst/>
          </a:prstGeom>
        </p:spPr>
        <p:txBody>
          <a:bodyPr anchor="b"/>
          <a:lstStyle>
            <a:lvl1pPr>
              <a:buNone/>
              <a:defRPr sz="2667">
                <a:solidFill>
                  <a:schemeClr val="bg1"/>
                </a:solidFill>
              </a:defRPr>
            </a:lvl1pPr>
          </a:lstStyle>
          <a:p>
            <a:pPr lvl="0"/>
            <a:endParaRPr lang="en-GB" dirty="0"/>
          </a:p>
        </p:txBody>
      </p:sp>
      <p:sp>
        <p:nvSpPr>
          <p:cNvPr id="18" name="Oval 17"/>
          <p:cNvSpPr/>
          <p:nvPr userDrawn="1"/>
        </p:nvSpPr>
        <p:spPr bwMode="auto">
          <a:xfrm>
            <a:off x="14725794" y="10369639"/>
            <a:ext cx="478365" cy="48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133" i="1">
              <a:solidFill>
                <a:srgbClr val="FFFFFF"/>
              </a:solidFill>
              <a:latin typeface="Times" charset="0"/>
              <a:ea typeface="Times" charset="0"/>
              <a:cs typeface="Times" charset="0"/>
            </a:endParaRPr>
          </a:p>
        </p:txBody>
      </p:sp>
      <p:sp>
        <p:nvSpPr>
          <p:cNvPr id="19" name="Freeform 9275"/>
          <p:cNvSpPr>
            <a:spLocks noChangeAspect="1"/>
          </p:cNvSpPr>
          <p:nvPr userDrawn="1"/>
        </p:nvSpPr>
        <p:spPr bwMode="auto">
          <a:xfrm>
            <a:off x="14827512" y="10513720"/>
            <a:ext cx="270773" cy="113723"/>
          </a:xfrm>
          <a:custGeom>
            <a:avLst/>
            <a:gdLst>
              <a:gd name="T0" fmla="*/ 0 w 1513"/>
              <a:gd name="T1" fmla="*/ 28 h 615"/>
              <a:gd name="T2" fmla="*/ 316 w 1513"/>
              <a:gd name="T3" fmla="*/ 280 h 615"/>
              <a:gd name="T4" fmla="*/ 799 w 1513"/>
              <a:gd name="T5" fmla="*/ 615 h 615"/>
              <a:gd name="T6" fmla="*/ 1207 w 1513"/>
              <a:gd name="T7" fmla="*/ 294 h 615"/>
              <a:gd name="T8" fmla="*/ 1513 w 1513"/>
              <a:gd name="T9" fmla="*/ 16 h 615"/>
              <a:gd name="T10" fmla="*/ 1429 w 1513"/>
              <a:gd name="T11" fmla="*/ 0 h 615"/>
              <a:gd name="T12" fmla="*/ 89 w 1513"/>
              <a:gd name="T13" fmla="*/ 0 h 615"/>
              <a:gd name="T14" fmla="*/ 0 w 1513"/>
              <a:gd name="T15" fmla="*/ 28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3" h="615">
                <a:moveTo>
                  <a:pt x="0" y="28"/>
                </a:moveTo>
                <a:cubicBezTo>
                  <a:pt x="0" y="28"/>
                  <a:pt x="143" y="151"/>
                  <a:pt x="316" y="280"/>
                </a:cubicBezTo>
                <a:cubicBezTo>
                  <a:pt x="547" y="458"/>
                  <a:pt x="772" y="615"/>
                  <a:pt x="799" y="615"/>
                </a:cubicBezTo>
                <a:cubicBezTo>
                  <a:pt x="823" y="615"/>
                  <a:pt x="915" y="541"/>
                  <a:pt x="1207" y="294"/>
                </a:cubicBezTo>
                <a:cubicBezTo>
                  <a:pt x="1363" y="161"/>
                  <a:pt x="1513" y="16"/>
                  <a:pt x="1513" y="16"/>
                </a:cubicBezTo>
                <a:cubicBezTo>
                  <a:pt x="1513" y="16"/>
                  <a:pt x="1487" y="2"/>
                  <a:pt x="1429" y="0"/>
                </a:cubicBezTo>
                <a:cubicBezTo>
                  <a:pt x="1429" y="0"/>
                  <a:pt x="160" y="0"/>
                  <a:pt x="89" y="0"/>
                </a:cubicBezTo>
                <a:cubicBezTo>
                  <a:pt x="49" y="0"/>
                  <a:pt x="14" y="10"/>
                  <a:pt x="0" y="28"/>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0" name="Freeform 9276"/>
          <p:cNvSpPr>
            <a:spLocks noChangeAspect="1"/>
          </p:cNvSpPr>
          <p:nvPr userDrawn="1"/>
        </p:nvSpPr>
        <p:spPr bwMode="auto">
          <a:xfrm>
            <a:off x="14816335" y="10527375"/>
            <a:ext cx="120840" cy="179683"/>
          </a:xfrm>
          <a:custGeom>
            <a:avLst/>
            <a:gdLst>
              <a:gd name="T0" fmla="*/ 4 w 675"/>
              <a:gd name="T1" fmla="*/ 132 h 957"/>
              <a:gd name="T2" fmla="*/ 16 w 675"/>
              <a:gd name="T3" fmla="*/ 6 h 957"/>
              <a:gd name="T4" fmla="*/ 675 w 675"/>
              <a:gd name="T5" fmla="*/ 513 h 957"/>
              <a:gd name="T6" fmla="*/ 84 w 675"/>
              <a:gd name="T7" fmla="*/ 957 h 957"/>
              <a:gd name="T8" fmla="*/ 3 w 675"/>
              <a:gd name="T9" fmla="*/ 771 h 957"/>
              <a:gd name="T10" fmla="*/ 4 w 675"/>
              <a:gd name="T11" fmla="*/ 132 h 957"/>
            </a:gdLst>
            <a:ahLst/>
            <a:cxnLst>
              <a:cxn ang="0">
                <a:pos x="T0" y="T1"/>
              </a:cxn>
              <a:cxn ang="0">
                <a:pos x="T2" y="T3"/>
              </a:cxn>
              <a:cxn ang="0">
                <a:pos x="T4" y="T5"/>
              </a:cxn>
              <a:cxn ang="0">
                <a:pos x="T6" y="T7"/>
              </a:cxn>
              <a:cxn ang="0">
                <a:pos x="T8" y="T9"/>
              </a:cxn>
              <a:cxn ang="0">
                <a:pos x="T10" y="T11"/>
              </a:cxn>
            </a:cxnLst>
            <a:rect l="0" t="0" r="r" b="b"/>
            <a:pathLst>
              <a:path w="675" h="957">
                <a:moveTo>
                  <a:pt x="4" y="132"/>
                </a:moveTo>
                <a:cubicBezTo>
                  <a:pt x="6" y="0"/>
                  <a:pt x="16" y="6"/>
                  <a:pt x="16" y="6"/>
                </a:cubicBezTo>
                <a:lnTo>
                  <a:pt x="675" y="513"/>
                </a:lnTo>
                <a:lnTo>
                  <a:pt x="84" y="957"/>
                </a:lnTo>
                <a:cubicBezTo>
                  <a:pt x="84" y="957"/>
                  <a:pt x="3" y="951"/>
                  <a:pt x="3" y="771"/>
                </a:cubicBezTo>
                <a:cubicBezTo>
                  <a:pt x="3" y="737"/>
                  <a:pt x="0" y="342"/>
                  <a:pt x="4" y="132"/>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1" name="Freeform 9277"/>
          <p:cNvSpPr>
            <a:spLocks noChangeAspect="1"/>
          </p:cNvSpPr>
          <p:nvPr userDrawn="1"/>
        </p:nvSpPr>
        <p:spPr bwMode="auto">
          <a:xfrm>
            <a:off x="14999833" y="10526232"/>
            <a:ext cx="111891" cy="172859"/>
          </a:xfrm>
          <a:custGeom>
            <a:avLst/>
            <a:gdLst>
              <a:gd name="T0" fmla="*/ 0 w 628"/>
              <a:gd name="T1" fmla="*/ 511 h 921"/>
              <a:gd name="T2" fmla="*/ 597 w 628"/>
              <a:gd name="T3" fmla="*/ 0 h 921"/>
              <a:gd name="T4" fmla="*/ 627 w 628"/>
              <a:gd name="T5" fmla="*/ 96 h 921"/>
              <a:gd name="T6" fmla="*/ 628 w 628"/>
              <a:gd name="T7" fmla="*/ 792 h 921"/>
              <a:gd name="T8" fmla="*/ 615 w 628"/>
              <a:gd name="T9" fmla="*/ 921 h 921"/>
              <a:gd name="T10" fmla="*/ 0 w 628"/>
              <a:gd name="T11" fmla="*/ 511 h 921"/>
            </a:gdLst>
            <a:ahLst/>
            <a:cxnLst>
              <a:cxn ang="0">
                <a:pos x="T0" y="T1"/>
              </a:cxn>
              <a:cxn ang="0">
                <a:pos x="T2" y="T3"/>
              </a:cxn>
              <a:cxn ang="0">
                <a:pos x="T4" y="T5"/>
              </a:cxn>
              <a:cxn ang="0">
                <a:pos x="T6" y="T7"/>
              </a:cxn>
              <a:cxn ang="0">
                <a:pos x="T8" y="T9"/>
              </a:cxn>
              <a:cxn ang="0">
                <a:pos x="T10" y="T11"/>
              </a:cxn>
            </a:cxnLst>
            <a:rect l="0" t="0" r="r" b="b"/>
            <a:pathLst>
              <a:path w="628" h="921">
                <a:moveTo>
                  <a:pt x="0" y="511"/>
                </a:moveTo>
                <a:lnTo>
                  <a:pt x="597" y="0"/>
                </a:lnTo>
                <a:cubicBezTo>
                  <a:pt x="597" y="0"/>
                  <a:pt x="627" y="26"/>
                  <a:pt x="627" y="96"/>
                </a:cubicBezTo>
                <a:lnTo>
                  <a:pt x="628" y="792"/>
                </a:lnTo>
                <a:cubicBezTo>
                  <a:pt x="628" y="792"/>
                  <a:pt x="623" y="903"/>
                  <a:pt x="615" y="921"/>
                </a:cubicBezTo>
                <a:lnTo>
                  <a:pt x="0" y="511"/>
                </a:lnTo>
                <a:close/>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2" name="Freeform 9278"/>
          <p:cNvSpPr>
            <a:spLocks noChangeAspect="1"/>
          </p:cNvSpPr>
          <p:nvPr userDrawn="1"/>
        </p:nvSpPr>
        <p:spPr bwMode="auto">
          <a:xfrm>
            <a:off x="14848771" y="10629720"/>
            <a:ext cx="250635" cy="78469"/>
          </a:xfrm>
          <a:custGeom>
            <a:avLst/>
            <a:gdLst>
              <a:gd name="T0" fmla="*/ 560 w 1406"/>
              <a:gd name="T1" fmla="*/ 0 h 424"/>
              <a:gd name="T2" fmla="*/ 684 w 1406"/>
              <a:gd name="T3" fmla="*/ 66 h 424"/>
              <a:gd name="T4" fmla="*/ 790 w 1406"/>
              <a:gd name="T5" fmla="*/ 10 h 424"/>
              <a:gd name="T6" fmla="*/ 1406 w 1406"/>
              <a:gd name="T7" fmla="*/ 417 h 424"/>
              <a:gd name="T8" fmla="*/ 1349 w 1406"/>
              <a:gd name="T9" fmla="*/ 423 h 424"/>
              <a:gd name="T10" fmla="*/ 0 w 1406"/>
              <a:gd name="T11" fmla="*/ 423 h 424"/>
              <a:gd name="T12" fmla="*/ 560 w 1406"/>
              <a:gd name="T13" fmla="*/ 0 h 424"/>
            </a:gdLst>
            <a:ahLst/>
            <a:cxnLst>
              <a:cxn ang="0">
                <a:pos x="T0" y="T1"/>
              </a:cxn>
              <a:cxn ang="0">
                <a:pos x="T2" y="T3"/>
              </a:cxn>
              <a:cxn ang="0">
                <a:pos x="T4" y="T5"/>
              </a:cxn>
              <a:cxn ang="0">
                <a:pos x="T6" y="T7"/>
              </a:cxn>
              <a:cxn ang="0">
                <a:pos x="T8" y="T9"/>
              </a:cxn>
              <a:cxn ang="0">
                <a:pos x="T10" y="T11"/>
              </a:cxn>
              <a:cxn ang="0">
                <a:pos x="T12" y="T13"/>
              </a:cxn>
            </a:cxnLst>
            <a:rect l="0" t="0" r="r" b="b"/>
            <a:pathLst>
              <a:path w="1406" h="424">
                <a:moveTo>
                  <a:pt x="560" y="0"/>
                </a:moveTo>
                <a:cubicBezTo>
                  <a:pt x="583" y="14"/>
                  <a:pt x="646" y="66"/>
                  <a:pt x="684" y="66"/>
                </a:cubicBezTo>
                <a:cubicBezTo>
                  <a:pt x="722" y="66"/>
                  <a:pt x="790" y="10"/>
                  <a:pt x="790" y="10"/>
                </a:cubicBezTo>
                <a:lnTo>
                  <a:pt x="1406" y="417"/>
                </a:lnTo>
                <a:cubicBezTo>
                  <a:pt x="1406" y="417"/>
                  <a:pt x="1384" y="424"/>
                  <a:pt x="1349" y="423"/>
                </a:cubicBezTo>
                <a:lnTo>
                  <a:pt x="0" y="423"/>
                </a:lnTo>
                <a:cubicBezTo>
                  <a:pt x="0" y="423"/>
                  <a:pt x="541" y="19"/>
                  <a:pt x="560" y="0"/>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Tree>
    <p:extLst>
      <p:ext uri="{BB962C8B-B14F-4D97-AF65-F5344CB8AC3E}">
        <p14:creationId xmlns:p14="http://schemas.microsoft.com/office/powerpoint/2010/main" val="11774743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Closer">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5456363" y="-246783"/>
            <a:ext cx="9197381" cy="14258925"/>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6" name="TextBox 5" title="0"/>
          <p:cNvSpPr txBox="1"/>
          <p:nvPr userDrawn="1"/>
        </p:nvSpPr>
        <p:spPr>
          <a:xfrm>
            <a:off x="16116079" y="9810751"/>
            <a:ext cx="7014632" cy="410433"/>
          </a:xfrm>
          <a:prstGeom prst="rect">
            <a:avLst/>
          </a:prstGeom>
        </p:spPr>
        <p:txBody>
          <a:bodyPr lIns="0" tIns="0" rIns="0" bIns="0">
            <a:spAutoFit/>
          </a:bodyPr>
          <a:lstStyle/>
          <a:p>
            <a:pPr eaLnBrk="1" hangingPunct="1">
              <a:defRPr/>
            </a:pPr>
            <a:r>
              <a:rPr lang="en-GB" sz="2667">
                <a:solidFill>
                  <a:srgbClr val="FFFFFF"/>
                </a:solidFill>
              </a:rPr>
              <a:t>Contact us </a:t>
            </a:r>
          </a:p>
        </p:txBody>
      </p:sp>
      <p:sp>
        <p:nvSpPr>
          <p:cNvPr id="7" name="Rectangle 6"/>
          <p:cNvSpPr>
            <a:spLocks noChangeArrowheads="1"/>
          </p:cNvSpPr>
          <p:nvPr userDrawn="1"/>
        </p:nvSpPr>
        <p:spPr bwMode="auto">
          <a:xfrm>
            <a:off x="16006532" y="11464928"/>
            <a:ext cx="8282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a:defRPr/>
            </a:pPr>
            <a:r>
              <a:rPr lang="en-GB" altLang="en-US" sz="1600" b="0">
                <a:solidFill>
                  <a:srgbClr val="FFFFFF"/>
                </a:solidFill>
              </a:rPr>
              <a:t>© European Union, 2017. All rights reserved. Certain parts are licensed under conditions to the EU. </a:t>
            </a:r>
          </a:p>
          <a:p>
            <a:pPr>
              <a:defRPr/>
            </a:pPr>
            <a:r>
              <a:rPr lang="en-GB" altLang="en-US" sz="1600" b="0">
                <a:solidFill>
                  <a:srgbClr val="FFFFFF"/>
                </a:solidFill>
              </a:rPr>
              <a:t>Reproduction is authorized provided the source is acknowledged.</a:t>
            </a:r>
          </a:p>
        </p:txBody>
      </p:sp>
      <p:cxnSp>
        <p:nvCxnSpPr>
          <p:cNvPr id="8" name="Straight Connector 9"/>
          <p:cNvCxnSpPr>
            <a:cxnSpLocks noChangeShapeType="1"/>
          </p:cNvCxnSpPr>
          <p:nvPr userDrawn="1"/>
        </p:nvCxnSpPr>
        <p:spPr bwMode="auto">
          <a:xfrm>
            <a:off x="16116067" y="9505949"/>
            <a:ext cx="789864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15" name="Straight Connector 16"/>
          <p:cNvCxnSpPr>
            <a:cxnSpLocks noChangeShapeType="1"/>
          </p:cNvCxnSpPr>
          <p:nvPr userDrawn="1"/>
        </p:nvCxnSpPr>
        <p:spPr bwMode="auto">
          <a:xfrm>
            <a:off x="16116067" y="11318877"/>
            <a:ext cx="789864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
        <p:nvSpPr>
          <p:cNvPr id="17" name="Rectangle 16"/>
          <p:cNvSpPr>
            <a:spLocks noChangeArrowheads="1"/>
          </p:cNvSpPr>
          <p:nvPr userDrawn="1"/>
        </p:nvSpPr>
        <p:spPr bwMode="auto">
          <a:xfrm>
            <a:off x="1054101" y="666755"/>
            <a:ext cx="2438400" cy="285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eaLnBrk="1" hangingPunct="1">
              <a:defRPr/>
            </a:pPr>
            <a:endParaRPr lang="en-US" altLang="en-US" sz="20267"/>
          </a:p>
        </p:txBody>
      </p:sp>
      <p:sp>
        <p:nvSpPr>
          <p:cNvPr id="27" name="Text Placeholder 26"/>
          <p:cNvSpPr>
            <a:spLocks noGrp="1"/>
          </p:cNvSpPr>
          <p:nvPr>
            <p:ph type="body" sz="quarter" idx="10"/>
          </p:nvPr>
        </p:nvSpPr>
        <p:spPr>
          <a:xfrm>
            <a:off x="17008918" y="10314391"/>
            <a:ext cx="6783669" cy="575885"/>
          </a:xfrm>
          <a:prstGeom prst="rect">
            <a:avLst/>
          </a:prstGeom>
        </p:spPr>
        <p:txBody>
          <a:bodyPr/>
          <a:lstStyle>
            <a:lvl1pPr>
              <a:buNone/>
              <a:defRPr sz="2400">
                <a:solidFill>
                  <a:schemeClr val="bg1"/>
                </a:solidFill>
              </a:defRPr>
            </a:lvl1pPr>
          </a:lstStyle>
          <a:p>
            <a:pPr lvl="0"/>
            <a:endParaRPr lang="en-GB" dirty="0"/>
          </a:p>
        </p:txBody>
      </p:sp>
      <p:sp>
        <p:nvSpPr>
          <p:cNvPr id="28" name="Text Placeholder 26"/>
          <p:cNvSpPr>
            <a:spLocks noGrp="1"/>
          </p:cNvSpPr>
          <p:nvPr>
            <p:ph type="body" sz="quarter" idx="11"/>
          </p:nvPr>
        </p:nvSpPr>
        <p:spPr>
          <a:xfrm>
            <a:off x="16110899" y="1673426"/>
            <a:ext cx="7902571" cy="7524013"/>
          </a:xfrm>
          <a:prstGeom prst="rect">
            <a:avLst/>
          </a:prstGeom>
        </p:spPr>
        <p:txBody>
          <a:bodyPr anchor="b"/>
          <a:lstStyle>
            <a:lvl1pPr>
              <a:buNone/>
              <a:defRPr sz="2667">
                <a:solidFill>
                  <a:schemeClr val="bg1"/>
                </a:solidFill>
              </a:defRPr>
            </a:lvl1pPr>
          </a:lstStyle>
          <a:p>
            <a:pPr lvl="0"/>
            <a:endParaRPr lang="en-GB" dirty="0"/>
          </a:p>
        </p:txBody>
      </p:sp>
      <p:sp>
        <p:nvSpPr>
          <p:cNvPr id="18" name="Oval 17"/>
          <p:cNvSpPr/>
          <p:nvPr userDrawn="1"/>
        </p:nvSpPr>
        <p:spPr bwMode="auto">
          <a:xfrm>
            <a:off x="16308444" y="10369639"/>
            <a:ext cx="478365" cy="48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133" i="1">
              <a:solidFill>
                <a:srgbClr val="FFFFFF"/>
              </a:solidFill>
              <a:latin typeface="Times" charset="0"/>
              <a:ea typeface="Times" charset="0"/>
              <a:cs typeface="Times" charset="0"/>
            </a:endParaRPr>
          </a:p>
        </p:txBody>
      </p:sp>
      <p:sp>
        <p:nvSpPr>
          <p:cNvPr id="19" name="Freeform 9275"/>
          <p:cNvSpPr>
            <a:spLocks noChangeAspect="1"/>
          </p:cNvSpPr>
          <p:nvPr userDrawn="1"/>
        </p:nvSpPr>
        <p:spPr bwMode="auto">
          <a:xfrm>
            <a:off x="16410163" y="10513720"/>
            <a:ext cx="270773" cy="113723"/>
          </a:xfrm>
          <a:custGeom>
            <a:avLst/>
            <a:gdLst>
              <a:gd name="T0" fmla="*/ 0 w 1513"/>
              <a:gd name="T1" fmla="*/ 28 h 615"/>
              <a:gd name="T2" fmla="*/ 316 w 1513"/>
              <a:gd name="T3" fmla="*/ 280 h 615"/>
              <a:gd name="T4" fmla="*/ 799 w 1513"/>
              <a:gd name="T5" fmla="*/ 615 h 615"/>
              <a:gd name="T6" fmla="*/ 1207 w 1513"/>
              <a:gd name="T7" fmla="*/ 294 h 615"/>
              <a:gd name="T8" fmla="*/ 1513 w 1513"/>
              <a:gd name="T9" fmla="*/ 16 h 615"/>
              <a:gd name="T10" fmla="*/ 1429 w 1513"/>
              <a:gd name="T11" fmla="*/ 0 h 615"/>
              <a:gd name="T12" fmla="*/ 89 w 1513"/>
              <a:gd name="T13" fmla="*/ 0 h 615"/>
              <a:gd name="T14" fmla="*/ 0 w 1513"/>
              <a:gd name="T15" fmla="*/ 28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3" h="615">
                <a:moveTo>
                  <a:pt x="0" y="28"/>
                </a:moveTo>
                <a:cubicBezTo>
                  <a:pt x="0" y="28"/>
                  <a:pt x="143" y="151"/>
                  <a:pt x="316" y="280"/>
                </a:cubicBezTo>
                <a:cubicBezTo>
                  <a:pt x="547" y="458"/>
                  <a:pt x="772" y="615"/>
                  <a:pt x="799" y="615"/>
                </a:cubicBezTo>
                <a:cubicBezTo>
                  <a:pt x="823" y="615"/>
                  <a:pt x="915" y="541"/>
                  <a:pt x="1207" y="294"/>
                </a:cubicBezTo>
                <a:cubicBezTo>
                  <a:pt x="1363" y="161"/>
                  <a:pt x="1513" y="16"/>
                  <a:pt x="1513" y="16"/>
                </a:cubicBezTo>
                <a:cubicBezTo>
                  <a:pt x="1513" y="16"/>
                  <a:pt x="1487" y="2"/>
                  <a:pt x="1429" y="0"/>
                </a:cubicBezTo>
                <a:cubicBezTo>
                  <a:pt x="1429" y="0"/>
                  <a:pt x="160" y="0"/>
                  <a:pt x="89" y="0"/>
                </a:cubicBezTo>
                <a:cubicBezTo>
                  <a:pt x="49" y="0"/>
                  <a:pt x="14" y="10"/>
                  <a:pt x="0" y="28"/>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0" name="Freeform 9276"/>
          <p:cNvSpPr>
            <a:spLocks noChangeAspect="1"/>
          </p:cNvSpPr>
          <p:nvPr userDrawn="1"/>
        </p:nvSpPr>
        <p:spPr bwMode="auto">
          <a:xfrm>
            <a:off x="16398985" y="10527375"/>
            <a:ext cx="120840" cy="179683"/>
          </a:xfrm>
          <a:custGeom>
            <a:avLst/>
            <a:gdLst>
              <a:gd name="T0" fmla="*/ 4 w 675"/>
              <a:gd name="T1" fmla="*/ 132 h 957"/>
              <a:gd name="T2" fmla="*/ 16 w 675"/>
              <a:gd name="T3" fmla="*/ 6 h 957"/>
              <a:gd name="T4" fmla="*/ 675 w 675"/>
              <a:gd name="T5" fmla="*/ 513 h 957"/>
              <a:gd name="T6" fmla="*/ 84 w 675"/>
              <a:gd name="T7" fmla="*/ 957 h 957"/>
              <a:gd name="T8" fmla="*/ 3 w 675"/>
              <a:gd name="T9" fmla="*/ 771 h 957"/>
              <a:gd name="T10" fmla="*/ 4 w 675"/>
              <a:gd name="T11" fmla="*/ 132 h 957"/>
            </a:gdLst>
            <a:ahLst/>
            <a:cxnLst>
              <a:cxn ang="0">
                <a:pos x="T0" y="T1"/>
              </a:cxn>
              <a:cxn ang="0">
                <a:pos x="T2" y="T3"/>
              </a:cxn>
              <a:cxn ang="0">
                <a:pos x="T4" y="T5"/>
              </a:cxn>
              <a:cxn ang="0">
                <a:pos x="T6" y="T7"/>
              </a:cxn>
              <a:cxn ang="0">
                <a:pos x="T8" y="T9"/>
              </a:cxn>
              <a:cxn ang="0">
                <a:pos x="T10" y="T11"/>
              </a:cxn>
            </a:cxnLst>
            <a:rect l="0" t="0" r="r" b="b"/>
            <a:pathLst>
              <a:path w="675" h="957">
                <a:moveTo>
                  <a:pt x="4" y="132"/>
                </a:moveTo>
                <a:cubicBezTo>
                  <a:pt x="6" y="0"/>
                  <a:pt x="16" y="6"/>
                  <a:pt x="16" y="6"/>
                </a:cubicBezTo>
                <a:lnTo>
                  <a:pt x="675" y="513"/>
                </a:lnTo>
                <a:lnTo>
                  <a:pt x="84" y="957"/>
                </a:lnTo>
                <a:cubicBezTo>
                  <a:pt x="84" y="957"/>
                  <a:pt x="3" y="951"/>
                  <a:pt x="3" y="771"/>
                </a:cubicBezTo>
                <a:cubicBezTo>
                  <a:pt x="3" y="737"/>
                  <a:pt x="0" y="342"/>
                  <a:pt x="4" y="132"/>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1" name="Freeform 9277"/>
          <p:cNvSpPr>
            <a:spLocks noChangeAspect="1"/>
          </p:cNvSpPr>
          <p:nvPr userDrawn="1"/>
        </p:nvSpPr>
        <p:spPr bwMode="auto">
          <a:xfrm>
            <a:off x="16582484" y="10526232"/>
            <a:ext cx="111891" cy="172859"/>
          </a:xfrm>
          <a:custGeom>
            <a:avLst/>
            <a:gdLst>
              <a:gd name="T0" fmla="*/ 0 w 628"/>
              <a:gd name="T1" fmla="*/ 511 h 921"/>
              <a:gd name="T2" fmla="*/ 597 w 628"/>
              <a:gd name="T3" fmla="*/ 0 h 921"/>
              <a:gd name="T4" fmla="*/ 627 w 628"/>
              <a:gd name="T5" fmla="*/ 96 h 921"/>
              <a:gd name="T6" fmla="*/ 628 w 628"/>
              <a:gd name="T7" fmla="*/ 792 h 921"/>
              <a:gd name="T8" fmla="*/ 615 w 628"/>
              <a:gd name="T9" fmla="*/ 921 h 921"/>
              <a:gd name="T10" fmla="*/ 0 w 628"/>
              <a:gd name="T11" fmla="*/ 511 h 921"/>
            </a:gdLst>
            <a:ahLst/>
            <a:cxnLst>
              <a:cxn ang="0">
                <a:pos x="T0" y="T1"/>
              </a:cxn>
              <a:cxn ang="0">
                <a:pos x="T2" y="T3"/>
              </a:cxn>
              <a:cxn ang="0">
                <a:pos x="T4" y="T5"/>
              </a:cxn>
              <a:cxn ang="0">
                <a:pos x="T6" y="T7"/>
              </a:cxn>
              <a:cxn ang="0">
                <a:pos x="T8" y="T9"/>
              </a:cxn>
              <a:cxn ang="0">
                <a:pos x="T10" y="T11"/>
              </a:cxn>
            </a:cxnLst>
            <a:rect l="0" t="0" r="r" b="b"/>
            <a:pathLst>
              <a:path w="628" h="921">
                <a:moveTo>
                  <a:pt x="0" y="511"/>
                </a:moveTo>
                <a:lnTo>
                  <a:pt x="597" y="0"/>
                </a:lnTo>
                <a:cubicBezTo>
                  <a:pt x="597" y="0"/>
                  <a:pt x="627" y="26"/>
                  <a:pt x="627" y="96"/>
                </a:cubicBezTo>
                <a:lnTo>
                  <a:pt x="628" y="792"/>
                </a:lnTo>
                <a:cubicBezTo>
                  <a:pt x="628" y="792"/>
                  <a:pt x="623" y="903"/>
                  <a:pt x="615" y="921"/>
                </a:cubicBezTo>
                <a:lnTo>
                  <a:pt x="0" y="511"/>
                </a:lnTo>
                <a:close/>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2" name="Freeform 9278"/>
          <p:cNvSpPr>
            <a:spLocks noChangeAspect="1"/>
          </p:cNvSpPr>
          <p:nvPr userDrawn="1"/>
        </p:nvSpPr>
        <p:spPr bwMode="auto">
          <a:xfrm>
            <a:off x="16431421" y="10629720"/>
            <a:ext cx="250635" cy="78469"/>
          </a:xfrm>
          <a:custGeom>
            <a:avLst/>
            <a:gdLst>
              <a:gd name="T0" fmla="*/ 560 w 1406"/>
              <a:gd name="T1" fmla="*/ 0 h 424"/>
              <a:gd name="T2" fmla="*/ 684 w 1406"/>
              <a:gd name="T3" fmla="*/ 66 h 424"/>
              <a:gd name="T4" fmla="*/ 790 w 1406"/>
              <a:gd name="T5" fmla="*/ 10 h 424"/>
              <a:gd name="T6" fmla="*/ 1406 w 1406"/>
              <a:gd name="T7" fmla="*/ 417 h 424"/>
              <a:gd name="T8" fmla="*/ 1349 w 1406"/>
              <a:gd name="T9" fmla="*/ 423 h 424"/>
              <a:gd name="T10" fmla="*/ 0 w 1406"/>
              <a:gd name="T11" fmla="*/ 423 h 424"/>
              <a:gd name="T12" fmla="*/ 560 w 1406"/>
              <a:gd name="T13" fmla="*/ 0 h 424"/>
            </a:gdLst>
            <a:ahLst/>
            <a:cxnLst>
              <a:cxn ang="0">
                <a:pos x="T0" y="T1"/>
              </a:cxn>
              <a:cxn ang="0">
                <a:pos x="T2" y="T3"/>
              </a:cxn>
              <a:cxn ang="0">
                <a:pos x="T4" y="T5"/>
              </a:cxn>
              <a:cxn ang="0">
                <a:pos x="T6" y="T7"/>
              </a:cxn>
              <a:cxn ang="0">
                <a:pos x="T8" y="T9"/>
              </a:cxn>
              <a:cxn ang="0">
                <a:pos x="T10" y="T11"/>
              </a:cxn>
              <a:cxn ang="0">
                <a:pos x="T12" y="T13"/>
              </a:cxn>
            </a:cxnLst>
            <a:rect l="0" t="0" r="r" b="b"/>
            <a:pathLst>
              <a:path w="1406" h="424">
                <a:moveTo>
                  <a:pt x="560" y="0"/>
                </a:moveTo>
                <a:cubicBezTo>
                  <a:pt x="583" y="14"/>
                  <a:pt x="646" y="66"/>
                  <a:pt x="684" y="66"/>
                </a:cubicBezTo>
                <a:cubicBezTo>
                  <a:pt x="722" y="66"/>
                  <a:pt x="790" y="10"/>
                  <a:pt x="790" y="10"/>
                </a:cubicBezTo>
                <a:lnTo>
                  <a:pt x="1406" y="417"/>
                </a:lnTo>
                <a:cubicBezTo>
                  <a:pt x="1406" y="417"/>
                  <a:pt x="1384" y="424"/>
                  <a:pt x="1349" y="423"/>
                </a:cubicBezTo>
                <a:lnTo>
                  <a:pt x="0" y="423"/>
                </a:lnTo>
                <a:cubicBezTo>
                  <a:pt x="0" y="423"/>
                  <a:pt x="541" y="19"/>
                  <a:pt x="560" y="0"/>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Tree>
    <p:extLst>
      <p:ext uri="{BB962C8B-B14F-4D97-AF65-F5344CB8AC3E}">
        <p14:creationId xmlns:p14="http://schemas.microsoft.com/office/powerpoint/2010/main" val="30687193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4" name="Rectangle 43"/>
          <p:cNvSpPr>
            <a:spLocks noChangeArrowheads="1"/>
          </p:cNvSpPr>
          <p:nvPr userDrawn="1"/>
        </p:nvSpPr>
        <p:spPr bwMode="auto">
          <a:xfrm>
            <a:off x="-71968" y="2441512"/>
            <a:ext cx="24455968" cy="11274491"/>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3600" b="0">
              <a:solidFill>
                <a:srgbClr val="FFFFFF"/>
              </a:solidFill>
              <a:latin typeface="Calibri" charset="0"/>
            </a:endParaRPr>
          </a:p>
        </p:txBody>
      </p:sp>
      <p:sp>
        <p:nvSpPr>
          <p:cNvPr id="45" name="Rectangle 44"/>
          <p:cNvSpPr>
            <a:spLocks noChangeArrowheads="1"/>
          </p:cNvSpPr>
          <p:nvPr userDrawn="1"/>
        </p:nvSpPr>
        <p:spPr bwMode="auto">
          <a:xfrm>
            <a:off x="11425780" y="13284203"/>
            <a:ext cx="1397000" cy="677333"/>
          </a:xfrm>
          <a:prstGeom prst="rect">
            <a:avLst/>
          </a:prstGeom>
          <a:solidFill>
            <a:srgbClr val="133176"/>
          </a:solidFill>
          <a:ln w="9525">
            <a:solidFill>
              <a:srgbClr val="133176"/>
            </a:solid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3600" b="0">
              <a:solidFill>
                <a:srgbClr val="FFFFFF"/>
              </a:solidFill>
              <a:latin typeface="Calibri" charset="0"/>
            </a:endParaRPr>
          </a:p>
        </p:txBody>
      </p:sp>
      <p:pic>
        <p:nvPicPr>
          <p:cNvPr id="46"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3835" y="787407"/>
            <a:ext cx="3251200" cy="226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13"/>
          <p:cNvCxnSpPr>
            <a:cxnSpLocks noChangeShapeType="1"/>
          </p:cNvCxnSpPr>
          <p:nvPr userDrawn="1"/>
        </p:nvCxnSpPr>
        <p:spPr bwMode="auto">
          <a:xfrm>
            <a:off x="13229183" y="9883776"/>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49" name="Straight Connector 15"/>
          <p:cNvCxnSpPr>
            <a:cxnSpLocks noChangeShapeType="1"/>
          </p:cNvCxnSpPr>
          <p:nvPr userDrawn="1"/>
        </p:nvCxnSpPr>
        <p:spPr bwMode="auto">
          <a:xfrm>
            <a:off x="13229183" y="6715125"/>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
        <p:nvSpPr>
          <p:cNvPr id="50" name="Rectangle 2" descr="Title" title="title"/>
          <p:cNvSpPr>
            <a:spLocks noGrp="1" noChangeArrowheads="1"/>
          </p:cNvSpPr>
          <p:nvPr userDrawn="1">
            <p:ph type="title"/>
          </p:nvPr>
        </p:nvSpPr>
        <p:spPr bwMode="auto">
          <a:xfrm>
            <a:off x="13229168" y="6858010"/>
            <a:ext cx="9906000" cy="260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5333" b="1">
                <a:solidFill>
                  <a:schemeClr val="bg1"/>
                </a:solidFill>
              </a:defRPr>
            </a:lvl1pPr>
          </a:lstStyle>
          <a:p>
            <a:pPr lvl="0"/>
            <a:endParaRPr lang="en-GB" altLang="en-US" dirty="0"/>
          </a:p>
        </p:txBody>
      </p:sp>
      <p:sp>
        <p:nvSpPr>
          <p:cNvPr id="51" name="Text Placeholder 11"/>
          <p:cNvSpPr>
            <a:spLocks noGrp="1"/>
          </p:cNvSpPr>
          <p:nvPr userDrawn="1">
            <p:ph type="body" sz="quarter" idx="10"/>
          </p:nvPr>
        </p:nvSpPr>
        <p:spPr>
          <a:xfrm>
            <a:off x="13229183" y="10026362"/>
            <a:ext cx="9905997" cy="888157"/>
          </a:xfrm>
          <a:prstGeom prst="rect">
            <a:avLst/>
          </a:prstGeom>
        </p:spPr>
        <p:txBody>
          <a:bodyPr/>
          <a:lstStyle>
            <a:lvl1pPr>
              <a:buNone/>
              <a:defRPr sz="3200">
                <a:solidFill>
                  <a:schemeClr val="bg1"/>
                </a:solidFill>
              </a:defRPr>
            </a:lvl1pPr>
          </a:lstStyle>
          <a:p>
            <a:pPr lvl="0"/>
            <a:r>
              <a:rPr lang="en-US" dirty="0"/>
              <a:t>Click to edit Master text styles</a:t>
            </a:r>
            <a:endParaRPr lang="nl-BE"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3131" y="2906555"/>
            <a:ext cx="11137381" cy="10506405"/>
          </a:xfrm>
          <a:prstGeom prst="rect">
            <a:avLst/>
          </a:prstGeom>
        </p:spPr>
      </p:pic>
    </p:spTree>
    <p:extLst>
      <p:ext uri="{BB962C8B-B14F-4D97-AF65-F5344CB8AC3E}">
        <p14:creationId xmlns:p14="http://schemas.microsoft.com/office/powerpoint/2010/main" val="80441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inza Título Imagem">
    <p:bg>
      <p:bgPr>
        <a:solidFill>
          <a:srgbClr val="E9EBEE"/>
        </a:solidFill>
        <a:effectLst/>
      </p:bgPr>
    </p:bg>
    <p:spTree>
      <p:nvGrpSpPr>
        <p:cNvPr id="1" name=""/>
        <p:cNvGrpSpPr/>
        <p:nvPr/>
      </p:nvGrpSpPr>
      <p:grpSpPr>
        <a:xfrm>
          <a:off x="0" y="0"/>
          <a:ext cx="0" cy="0"/>
          <a:chOff x="0" y="0"/>
          <a:chExt cx="0" cy="0"/>
        </a:xfrm>
      </p:grpSpPr>
      <p:pic>
        <p:nvPicPr>
          <p:cNvPr id="152"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153"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154"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55"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156" name="Lead Title…"/>
          <p:cNvSpPr>
            <a:spLocks noGrp="1"/>
          </p:cNvSpPr>
          <p:nvPr>
            <p:ph type="body" sz="quarter" idx="13"/>
          </p:nvPr>
        </p:nvSpPr>
        <p:spPr>
          <a:xfrm>
            <a:off x="-1" y="3346"/>
            <a:ext cx="12176150" cy="5101478"/>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Lead Title</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a:t>
            </a:r>
          </a:p>
        </p:txBody>
      </p:sp>
      <p:sp>
        <p:nvSpPr>
          <p:cNvPr id="157" name="87abb3b755eab201bcce1d644a842e43.jpg"/>
          <p:cNvSpPr>
            <a:spLocks noGrp="1"/>
          </p:cNvSpPr>
          <p:nvPr>
            <p:ph type="pic" idx="14"/>
          </p:nvPr>
        </p:nvSpPr>
        <p:spPr>
          <a:xfrm>
            <a:off x="12208734" y="-11500"/>
            <a:ext cx="12192916" cy="13727290"/>
          </a:xfrm>
          <a:prstGeom prst="rect">
            <a:avLst/>
          </a:prstGeom>
        </p:spPr>
        <p:txBody>
          <a:bodyPr lIns="91439" tIns="45719" rIns="91439" bIns="45719" anchor="t">
            <a:noAutofit/>
          </a:bodyPr>
          <a:lstStyle/>
          <a:p>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8" name="Rectangle 47"/>
          <p:cNvSpPr>
            <a:spLocks noChangeArrowheads="1"/>
          </p:cNvSpPr>
          <p:nvPr userDrawn="1"/>
        </p:nvSpPr>
        <p:spPr bwMode="auto">
          <a:xfrm>
            <a:off x="-71968" y="2441512"/>
            <a:ext cx="24455968" cy="11274491"/>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3600" b="0">
              <a:solidFill>
                <a:srgbClr val="FFFFFF"/>
              </a:solidFill>
              <a:latin typeface="Calibri" charset="0"/>
            </a:endParaRPr>
          </a:p>
        </p:txBody>
      </p:sp>
      <p:sp>
        <p:nvSpPr>
          <p:cNvPr id="49" name="Rectangle 48"/>
          <p:cNvSpPr>
            <a:spLocks noChangeArrowheads="1"/>
          </p:cNvSpPr>
          <p:nvPr userDrawn="1"/>
        </p:nvSpPr>
        <p:spPr bwMode="auto">
          <a:xfrm>
            <a:off x="11425780" y="13284203"/>
            <a:ext cx="1397000" cy="677333"/>
          </a:xfrm>
          <a:prstGeom prst="rect">
            <a:avLst/>
          </a:prstGeom>
          <a:solidFill>
            <a:srgbClr val="133176"/>
          </a:solidFill>
          <a:ln w="9525">
            <a:solidFill>
              <a:srgbClr val="133176"/>
            </a:solid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3600" b="0">
              <a:solidFill>
                <a:srgbClr val="FFFFFF"/>
              </a:solidFill>
              <a:latin typeface="Calibri" charset="0"/>
            </a:endParaRPr>
          </a:p>
        </p:txBody>
      </p:sp>
      <p:pic>
        <p:nvPicPr>
          <p:cNvPr id="50" name="Picture 6" descr="LOGO CE-EN-quadri.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73835" y="787407"/>
            <a:ext cx="3251200" cy="226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2" descr="Title" title="title"/>
          <p:cNvSpPr>
            <a:spLocks noGrp="1" noChangeArrowheads="1"/>
          </p:cNvSpPr>
          <p:nvPr>
            <p:ph type="title"/>
          </p:nvPr>
        </p:nvSpPr>
        <p:spPr bwMode="auto">
          <a:xfrm>
            <a:off x="13229168" y="4210055"/>
            <a:ext cx="9906000" cy="260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5333" b="1">
                <a:solidFill>
                  <a:schemeClr val="bg1"/>
                </a:solidFill>
              </a:defRPr>
            </a:lvl1pPr>
          </a:lstStyle>
          <a:p>
            <a:pPr lvl="0"/>
            <a:endParaRPr lang="en-GB" altLang="en-US" dirty="0"/>
          </a:p>
        </p:txBody>
      </p:sp>
      <p:sp>
        <p:nvSpPr>
          <p:cNvPr id="45" name="Text Placeholder 11"/>
          <p:cNvSpPr>
            <a:spLocks noGrp="1"/>
          </p:cNvSpPr>
          <p:nvPr>
            <p:ph type="body" sz="quarter" idx="10"/>
          </p:nvPr>
        </p:nvSpPr>
        <p:spPr>
          <a:xfrm>
            <a:off x="13229183" y="8932546"/>
            <a:ext cx="9905997" cy="888157"/>
          </a:xfrm>
          <a:prstGeom prst="rect">
            <a:avLst/>
          </a:prstGeom>
        </p:spPr>
        <p:txBody>
          <a:bodyPr/>
          <a:lstStyle>
            <a:lvl1pPr>
              <a:buNone/>
              <a:defRPr sz="3200">
                <a:solidFill>
                  <a:schemeClr val="bg1"/>
                </a:solidFill>
              </a:defRPr>
            </a:lvl1pPr>
          </a:lstStyle>
          <a:p>
            <a:pPr lvl="0"/>
            <a:r>
              <a:rPr lang="en-US" dirty="0"/>
              <a:t>Click to edit Master text styles</a:t>
            </a:r>
            <a:endParaRPr lang="nl-BE" dirty="0"/>
          </a:p>
        </p:txBody>
      </p:sp>
      <p:cxnSp>
        <p:nvCxnSpPr>
          <p:cNvPr id="46" name="Straight Connector 15"/>
          <p:cNvCxnSpPr>
            <a:cxnSpLocks noChangeShapeType="1"/>
          </p:cNvCxnSpPr>
          <p:nvPr userDrawn="1"/>
        </p:nvCxnSpPr>
        <p:spPr bwMode="auto">
          <a:xfrm>
            <a:off x="13229183" y="4099395"/>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47" name="Straight Connector 15"/>
          <p:cNvCxnSpPr>
            <a:cxnSpLocks noChangeShapeType="1"/>
          </p:cNvCxnSpPr>
          <p:nvPr userDrawn="1"/>
        </p:nvCxnSpPr>
        <p:spPr bwMode="auto">
          <a:xfrm>
            <a:off x="13229183" y="8827509"/>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3131" y="2906555"/>
            <a:ext cx="11137381" cy="10506405"/>
          </a:xfrm>
          <a:prstGeom prst="rect">
            <a:avLst/>
          </a:prstGeom>
        </p:spPr>
      </p:pic>
    </p:spTree>
    <p:extLst>
      <p:ext uri="{BB962C8B-B14F-4D97-AF65-F5344CB8AC3E}">
        <p14:creationId xmlns:p14="http://schemas.microsoft.com/office/powerpoint/2010/main" val="34617294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ull page 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1246784" y="953351"/>
            <a:ext cx="21915968"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4800"/>
            </a:lvl1pPr>
          </a:lstStyle>
          <a:p>
            <a:pPr lvl="0"/>
            <a:endParaRPr lang="en-GB" altLang="en-US" dirty="0"/>
          </a:p>
        </p:txBody>
      </p:sp>
      <p:sp>
        <p:nvSpPr>
          <p:cNvPr id="3" name="Text Placeholder 2"/>
          <p:cNvSpPr>
            <a:spLocks noGrp="1"/>
          </p:cNvSpPr>
          <p:nvPr>
            <p:ph type="body" sz="quarter" idx="10"/>
          </p:nvPr>
        </p:nvSpPr>
        <p:spPr>
          <a:xfrm>
            <a:off x="1246784" y="3113584"/>
            <a:ext cx="21915968" cy="907300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4" name="Rectangle 6"/>
          <p:cNvSpPr>
            <a:spLocks noGrp="1" noChangeArrowheads="1"/>
          </p:cNvSpPr>
          <p:nvPr>
            <p:ph type="sldNum" sz="quarter" idx="11"/>
          </p:nvPr>
        </p:nvSpPr>
        <p:spPr>
          <a:xfrm>
            <a:off x="1248844" y="12617456"/>
            <a:ext cx="2493432" cy="577851"/>
          </a:xfrm>
        </p:spPr>
        <p:txBody>
          <a:bodyPr/>
          <a:lstStyle>
            <a:lvl1pPr>
              <a:defRPr/>
            </a:lvl1pPr>
          </a:lstStyle>
          <a:p>
            <a:fld id="{1AABCC67-40D8-9544-BE4E-FFCBCE79AD2E}" type="slidenum">
              <a:rPr lang="en-GB" altLang="en-US"/>
              <a:pPr/>
              <a:t>‹#›</a:t>
            </a:fld>
            <a:endParaRPr lang="en-GB" altLang="en-US"/>
          </a:p>
        </p:txBody>
      </p:sp>
    </p:spTree>
    <p:extLst>
      <p:ext uri="{BB962C8B-B14F-4D97-AF65-F5344CB8AC3E}">
        <p14:creationId xmlns:p14="http://schemas.microsoft.com/office/powerpoint/2010/main" val="4046649895"/>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ull page title and half page content">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1246784" y="953351"/>
            <a:ext cx="21915968"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4800"/>
            </a:lvl1pPr>
          </a:lstStyle>
          <a:p>
            <a:pPr lvl="0"/>
            <a:endParaRPr lang="en-GB" altLang="en-US" dirty="0"/>
          </a:p>
        </p:txBody>
      </p:sp>
      <p:sp>
        <p:nvSpPr>
          <p:cNvPr id="6" name="Text Placeholder 2"/>
          <p:cNvSpPr>
            <a:spLocks noGrp="1"/>
          </p:cNvSpPr>
          <p:nvPr>
            <p:ph type="body" sz="quarter" idx="10"/>
          </p:nvPr>
        </p:nvSpPr>
        <p:spPr>
          <a:xfrm>
            <a:off x="1246784" y="3113584"/>
            <a:ext cx="10561173" cy="907300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8" name="Text Placeholder 2"/>
          <p:cNvSpPr>
            <a:spLocks noGrp="1"/>
          </p:cNvSpPr>
          <p:nvPr>
            <p:ph type="body" sz="quarter" idx="15"/>
          </p:nvPr>
        </p:nvSpPr>
        <p:spPr>
          <a:xfrm>
            <a:off x="12687316" y="3113584"/>
            <a:ext cx="10475448" cy="907300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5" name="Rectangle 6"/>
          <p:cNvSpPr>
            <a:spLocks noGrp="1" noChangeArrowheads="1"/>
          </p:cNvSpPr>
          <p:nvPr>
            <p:ph type="sldNum" sz="quarter" idx="16"/>
          </p:nvPr>
        </p:nvSpPr>
        <p:spPr>
          <a:xfrm>
            <a:off x="1248844" y="12617456"/>
            <a:ext cx="2493432" cy="577851"/>
          </a:xfrm>
        </p:spPr>
        <p:txBody>
          <a:bodyPr/>
          <a:lstStyle>
            <a:lvl1pPr>
              <a:defRPr/>
            </a:lvl1pPr>
          </a:lstStyle>
          <a:p>
            <a:fld id="{9B4163E6-03BD-EE49-9B10-1C3025F7C476}" type="slidenum">
              <a:rPr lang="en-GB" altLang="en-US"/>
              <a:pPr/>
              <a:t>‹#›</a:t>
            </a:fld>
            <a:endParaRPr lang="en-GB" altLang="en-US"/>
          </a:p>
        </p:txBody>
      </p:sp>
    </p:spTree>
    <p:extLst>
      <p:ext uri="{BB962C8B-B14F-4D97-AF65-F5344CB8AC3E}">
        <p14:creationId xmlns:p14="http://schemas.microsoft.com/office/powerpoint/2010/main" val="24086920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Full page title and half page content">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054101" y="666755"/>
            <a:ext cx="2112432" cy="285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algn="ctr">
              <a:defRPr/>
            </a:pPr>
            <a:endParaRPr lang="en-US" altLang="en-US" sz="2933" b="0">
              <a:solidFill>
                <a:srgbClr val="646567"/>
              </a:solidFill>
            </a:endParaRPr>
          </a:p>
        </p:txBody>
      </p:sp>
      <p:sp>
        <p:nvSpPr>
          <p:cNvPr id="3" name="Rectangle 6"/>
          <p:cNvSpPr>
            <a:spLocks noGrp="1" noChangeArrowheads="1"/>
          </p:cNvSpPr>
          <p:nvPr>
            <p:ph type="sldNum" sz="quarter" idx="16"/>
          </p:nvPr>
        </p:nvSpPr>
        <p:spPr>
          <a:xfrm>
            <a:off x="1248844" y="12617456"/>
            <a:ext cx="2493432" cy="577851"/>
          </a:xfrm>
        </p:spPr>
        <p:txBody>
          <a:bodyPr/>
          <a:lstStyle>
            <a:lvl1pPr>
              <a:defRPr/>
            </a:lvl1pPr>
          </a:lstStyle>
          <a:p>
            <a:fld id="{9B4163E6-03BD-EE49-9B10-1C3025F7C476}" type="slidenum">
              <a:rPr lang="en-GB" altLang="en-US"/>
              <a:pPr/>
              <a:t>‹#›</a:t>
            </a:fld>
            <a:endParaRPr lang="en-GB" altLang="en-US"/>
          </a:p>
        </p:txBody>
      </p:sp>
    </p:spTree>
    <p:extLst>
      <p:ext uri="{BB962C8B-B14F-4D97-AF65-F5344CB8AC3E}">
        <p14:creationId xmlns:p14="http://schemas.microsoft.com/office/powerpoint/2010/main" val="14740235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Full page title and half page content">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054101" y="666755"/>
            <a:ext cx="2112432" cy="285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algn="ctr">
              <a:defRPr/>
            </a:pPr>
            <a:endParaRPr lang="en-US" altLang="en-US" sz="2933" b="0">
              <a:solidFill>
                <a:srgbClr val="646567"/>
              </a:solidFill>
            </a:endParaRPr>
          </a:p>
        </p:txBody>
      </p:sp>
      <p:sp>
        <p:nvSpPr>
          <p:cNvPr id="3" name="Rectangle 2"/>
          <p:cNvSpPr/>
          <p:nvPr userDrawn="1"/>
        </p:nvSpPr>
        <p:spPr bwMode="auto">
          <a:xfrm>
            <a:off x="21024981" y="12426619"/>
            <a:ext cx="2880320" cy="960107"/>
          </a:xfrm>
          <a:prstGeom prst="rect">
            <a:avLst/>
          </a:prstGeom>
          <a:solidFill>
            <a:schemeClr val="bg1"/>
          </a:solidFill>
          <a:ln>
            <a:noFill/>
          </a:ln>
        </p:spPr>
        <p:txBody>
          <a:bodyPr rtlCol="0" anchor="t"/>
          <a:lstStyle/>
          <a:p>
            <a:pPr algn="ctr" eaLnBrk="1" hangingPunct="1"/>
            <a:endParaRPr lang="en-GB" sz="2933" b="0" dirty="0">
              <a:solidFill>
                <a:srgbClr val="646567"/>
              </a:solidFill>
              <a:latin typeface="Verdana" pitchFamily="34" charset="0"/>
            </a:endParaRPr>
          </a:p>
        </p:txBody>
      </p:sp>
    </p:spTree>
    <p:extLst>
      <p:ext uri="{BB962C8B-B14F-4D97-AF65-F5344CB8AC3E}">
        <p14:creationId xmlns:p14="http://schemas.microsoft.com/office/powerpoint/2010/main" val="21052884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Full page 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241302" y="-98427"/>
            <a:ext cx="24866603" cy="13912853"/>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7" name="Rectangle 2"/>
          <p:cNvSpPr>
            <a:spLocks noGrp="1" noChangeArrowheads="1"/>
          </p:cNvSpPr>
          <p:nvPr>
            <p:ph type="title"/>
          </p:nvPr>
        </p:nvSpPr>
        <p:spPr bwMode="auto">
          <a:xfrm>
            <a:off x="1246784" y="953351"/>
            <a:ext cx="21915968"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4800">
                <a:solidFill>
                  <a:schemeClr val="bg1"/>
                </a:solidFill>
              </a:defRPr>
            </a:lvl1pPr>
          </a:lstStyle>
          <a:p>
            <a:pPr lvl="0"/>
            <a:endParaRPr lang="en-GB" altLang="en-US" dirty="0"/>
          </a:p>
        </p:txBody>
      </p:sp>
      <p:sp>
        <p:nvSpPr>
          <p:cNvPr id="3" name="Text Placeholder 2"/>
          <p:cNvSpPr>
            <a:spLocks noGrp="1"/>
          </p:cNvSpPr>
          <p:nvPr>
            <p:ph type="body" sz="quarter" idx="10"/>
          </p:nvPr>
        </p:nvSpPr>
        <p:spPr>
          <a:xfrm>
            <a:off x="1246784" y="3113584"/>
            <a:ext cx="21915968" cy="9073008"/>
          </a:xfrm>
          <a:prstGeom prst="rect">
            <a:avLst/>
          </a:prstGeom>
        </p:spPr>
        <p:txBody>
          <a:bodyPr lIns="36000" rIns="36000"/>
          <a:lstStyle>
            <a:lvl1pPr marL="672008" indent="-672008">
              <a:buClrTx/>
              <a:buSzPct val="90000"/>
              <a:defRPr sz="3200">
                <a:solidFill>
                  <a:schemeClr val="bg1"/>
                </a:solidFill>
              </a:defRPr>
            </a:lvl1pPr>
            <a:lvl2pPr marL="1344017" indent="-672008">
              <a:buClr>
                <a:schemeClr val="accent1"/>
              </a:buClr>
              <a:buSzPct val="90000"/>
              <a:defRPr sz="3200">
                <a:solidFill>
                  <a:schemeClr val="bg1"/>
                </a:solidFill>
              </a:defRPr>
            </a:lvl2pPr>
            <a:lvl3pPr marL="2016025" indent="-672008">
              <a:defRPr sz="2933">
                <a:solidFill>
                  <a:schemeClr val="bg1"/>
                </a:solidFill>
              </a:defRPr>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4" name="Rectangle 6"/>
          <p:cNvSpPr>
            <a:spLocks noGrp="1" noChangeArrowheads="1"/>
          </p:cNvSpPr>
          <p:nvPr>
            <p:ph type="sldNum" sz="quarter" idx="11"/>
          </p:nvPr>
        </p:nvSpPr>
        <p:spPr>
          <a:xfrm>
            <a:off x="1248844" y="12617456"/>
            <a:ext cx="2493432" cy="577851"/>
          </a:xfrm>
        </p:spPr>
        <p:txBody>
          <a:bodyPr/>
          <a:lstStyle>
            <a:lvl1pPr>
              <a:defRPr>
                <a:solidFill>
                  <a:schemeClr val="bg1"/>
                </a:solidFill>
              </a:defRPr>
            </a:lvl1pPr>
          </a:lstStyle>
          <a:p>
            <a:fld id="{1AABCC67-40D8-9544-BE4E-FFCBCE79AD2E}" type="slidenum">
              <a:rPr lang="en-GB" altLang="en-US" smtClean="0">
                <a:solidFill>
                  <a:srgbClr val="FFFFFF"/>
                </a:solidFill>
              </a:rPr>
              <a:pPr/>
              <a:t>‹#›</a:t>
            </a:fld>
            <a:endParaRPr lang="en-GB" altLang="en-US">
              <a:solidFill>
                <a:srgbClr val="FFFFFF"/>
              </a:solidFill>
            </a:endParaRPr>
          </a:p>
        </p:txBody>
      </p:sp>
      <p:cxnSp>
        <p:nvCxnSpPr>
          <p:cNvPr id="6" name="Straight Connector 12"/>
          <p:cNvCxnSpPr>
            <a:cxnSpLocks noChangeShapeType="1"/>
          </p:cNvCxnSpPr>
          <p:nvPr userDrawn="1"/>
        </p:nvCxnSpPr>
        <p:spPr bwMode="auto">
          <a:xfrm>
            <a:off x="1248835" y="809627"/>
            <a:ext cx="1536699" cy="0"/>
          </a:xfrm>
          <a:prstGeom prst="line">
            <a:avLst/>
          </a:prstGeom>
          <a:noFill/>
          <a:ln w="12700" cap="sq">
            <a:solidFill>
              <a:schemeClr val="bg1"/>
            </a:solidFill>
            <a:bevel/>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222244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alf page 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1968" y="0"/>
            <a:ext cx="11129435" cy="13716000"/>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cxnSp>
        <p:nvCxnSpPr>
          <p:cNvPr id="6" name="Straight Connector 12"/>
          <p:cNvCxnSpPr>
            <a:cxnSpLocks noChangeShapeType="1"/>
          </p:cNvCxnSpPr>
          <p:nvPr userDrawn="1"/>
        </p:nvCxnSpPr>
        <p:spPr bwMode="auto">
          <a:xfrm>
            <a:off x="1248835" y="809627"/>
            <a:ext cx="1536699" cy="0"/>
          </a:xfrm>
          <a:prstGeom prst="line">
            <a:avLst/>
          </a:prstGeom>
          <a:noFill/>
          <a:ln w="12700" cap="sq">
            <a:solidFill>
              <a:schemeClr val="bg1"/>
            </a:solidFill>
            <a:bevel/>
            <a:headEnd/>
            <a:tailEnd/>
          </a:ln>
          <a:extLst>
            <a:ext uri="{909E8E84-426E-40DD-AFC4-6F175D3DCCD1}">
              <a14:hiddenFill xmlns:a14="http://schemas.microsoft.com/office/drawing/2010/main">
                <a:noFill/>
              </a14:hiddenFill>
            </a:ext>
          </a:extLst>
        </p:spPr>
      </p:cxnSp>
      <p:sp>
        <p:nvSpPr>
          <p:cNvPr id="11" name="Rectangle 2"/>
          <p:cNvSpPr>
            <a:spLocks noGrp="1" noChangeArrowheads="1"/>
          </p:cNvSpPr>
          <p:nvPr>
            <p:ph type="title"/>
          </p:nvPr>
        </p:nvSpPr>
        <p:spPr bwMode="auto">
          <a:xfrm>
            <a:off x="1246784" y="953351"/>
            <a:ext cx="8448939"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normAutofit/>
          </a:bodyPr>
          <a:lstStyle>
            <a:lvl1pPr>
              <a:defRPr sz="4800">
                <a:solidFill>
                  <a:schemeClr val="bg1"/>
                </a:solidFill>
              </a:defRPr>
            </a:lvl1pPr>
          </a:lstStyle>
          <a:p>
            <a:pPr lvl="0"/>
            <a:endParaRPr lang="en-GB" altLang="en-US" dirty="0"/>
          </a:p>
        </p:txBody>
      </p:sp>
      <p:sp>
        <p:nvSpPr>
          <p:cNvPr id="12" name="Text Placeholder 2"/>
          <p:cNvSpPr>
            <a:spLocks noGrp="1"/>
          </p:cNvSpPr>
          <p:nvPr>
            <p:ph type="body" sz="quarter" idx="14"/>
          </p:nvPr>
        </p:nvSpPr>
        <p:spPr>
          <a:xfrm>
            <a:off x="1246787" y="3292379"/>
            <a:ext cx="8448939" cy="8894213"/>
          </a:xfrm>
          <a:prstGeom prst="rect">
            <a:avLst/>
          </a:prstGeom>
        </p:spPr>
        <p:txBody>
          <a:bodyPr lIns="36000" rIns="36000"/>
          <a:lstStyle>
            <a:lvl1pPr marL="672008" indent="-672008">
              <a:buClrTx/>
              <a:buSzPct val="90000"/>
              <a:defRPr sz="3200">
                <a:solidFill>
                  <a:schemeClr val="bg1"/>
                </a:solidFill>
              </a:defRPr>
            </a:lvl1pPr>
            <a:lvl2pPr marL="1344017" indent="-672008">
              <a:buClr>
                <a:schemeClr val="bg1"/>
              </a:buClr>
              <a:buSzPct val="90000"/>
              <a:defRPr sz="3200">
                <a:solidFill>
                  <a:schemeClr val="bg1"/>
                </a:solidFill>
              </a:defRPr>
            </a:lvl2pPr>
            <a:lvl3pPr marL="2016025" indent="-672008">
              <a:defRPr sz="2933">
                <a:solidFill>
                  <a:schemeClr val="bg1"/>
                </a:solidFill>
              </a:defRPr>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8" name="Text Placeholder 2"/>
          <p:cNvSpPr>
            <a:spLocks noGrp="1"/>
          </p:cNvSpPr>
          <p:nvPr>
            <p:ph type="body" sz="quarter" idx="16"/>
          </p:nvPr>
        </p:nvSpPr>
        <p:spPr>
          <a:xfrm>
            <a:off x="12687304" y="953344"/>
            <a:ext cx="10475445" cy="1123324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7" name="Rectangle 6"/>
          <p:cNvSpPr>
            <a:spLocks noGrp="1" noChangeArrowheads="1"/>
          </p:cNvSpPr>
          <p:nvPr>
            <p:ph type="sldNum" sz="quarter" idx="17"/>
          </p:nvPr>
        </p:nvSpPr>
        <p:spPr>
          <a:xfrm>
            <a:off x="1248844" y="12617456"/>
            <a:ext cx="2493432" cy="577851"/>
          </a:xfrm>
        </p:spPr>
        <p:txBody>
          <a:bodyPr/>
          <a:lstStyle>
            <a:lvl1pPr>
              <a:defRPr>
                <a:solidFill>
                  <a:schemeClr val="bg1"/>
                </a:solidFill>
              </a:defRPr>
            </a:lvl1pPr>
          </a:lstStyle>
          <a:p>
            <a:fld id="{0960EB91-367D-934D-88F3-EA56A4738ED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83819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Half page 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1968" y="0"/>
            <a:ext cx="8615563" cy="13716000"/>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cxnSp>
        <p:nvCxnSpPr>
          <p:cNvPr id="6" name="Straight Connector 12"/>
          <p:cNvCxnSpPr>
            <a:cxnSpLocks noChangeShapeType="1"/>
          </p:cNvCxnSpPr>
          <p:nvPr userDrawn="1"/>
        </p:nvCxnSpPr>
        <p:spPr bwMode="auto">
          <a:xfrm>
            <a:off x="1248835" y="809627"/>
            <a:ext cx="1536699" cy="0"/>
          </a:xfrm>
          <a:prstGeom prst="line">
            <a:avLst/>
          </a:prstGeom>
          <a:noFill/>
          <a:ln w="12700" cap="sq">
            <a:solidFill>
              <a:schemeClr val="bg1"/>
            </a:solidFill>
            <a:bevel/>
            <a:headEnd/>
            <a:tailEnd/>
          </a:ln>
          <a:extLst>
            <a:ext uri="{909E8E84-426E-40DD-AFC4-6F175D3DCCD1}">
              <a14:hiddenFill xmlns:a14="http://schemas.microsoft.com/office/drawing/2010/main">
                <a:noFill/>
              </a14:hiddenFill>
            </a:ext>
          </a:extLst>
        </p:spPr>
      </p:cxnSp>
      <p:sp>
        <p:nvSpPr>
          <p:cNvPr id="11" name="Rectangle 2"/>
          <p:cNvSpPr>
            <a:spLocks noGrp="1" noChangeArrowheads="1"/>
          </p:cNvSpPr>
          <p:nvPr>
            <p:ph type="title"/>
          </p:nvPr>
        </p:nvSpPr>
        <p:spPr bwMode="auto">
          <a:xfrm>
            <a:off x="1246791" y="953351"/>
            <a:ext cx="6540525"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normAutofit/>
          </a:bodyPr>
          <a:lstStyle>
            <a:lvl1pPr>
              <a:defRPr sz="4800">
                <a:solidFill>
                  <a:schemeClr val="bg1"/>
                </a:solidFill>
              </a:defRPr>
            </a:lvl1pPr>
          </a:lstStyle>
          <a:p>
            <a:pPr lvl="0"/>
            <a:endParaRPr lang="en-GB" altLang="en-US" dirty="0"/>
          </a:p>
        </p:txBody>
      </p:sp>
      <p:sp>
        <p:nvSpPr>
          <p:cNvPr id="12" name="Text Placeholder 2"/>
          <p:cNvSpPr>
            <a:spLocks noGrp="1"/>
          </p:cNvSpPr>
          <p:nvPr>
            <p:ph type="body" sz="quarter" idx="14"/>
          </p:nvPr>
        </p:nvSpPr>
        <p:spPr>
          <a:xfrm>
            <a:off x="1246794" y="3292379"/>
            <a:ext cx="6540525" cy="8894213"/>
          </a:xfrm>
          <a:prstGeom prst="rect">
            <a:avLst/>
          </a:prstGeom>
        </p:spPr>
        <p:txBody>
          <a:bodyPr lIns="36000" rIns="36000"/>
          <a:lstStyle>
            <a:lvl1pPr marL="672008" indent="-672008">
              <a:buClrTx/>
              <a:buSzPct val="90000"/>
              <a:defRPr sz="3200">
                <a:solidFill>
                  <a:schemeClr val="bg1"/>
                </a:solidFill>
              </a:defRPr>
            </a:lvl1pPr>
            <a:lvl2pPr marL="1344017" indent="-672008">
              <a:buClr>
                <a:schemeClr val="bg1"/>
              </a:buClr>
              <a:buSzPct val="90000"/>
              <a:defRPr sz="3200">
                <a:solidFill>
                  <a:schemeClr val="bg1"/>
                </a:solidFill>
              </a:defRPr>
            </a:lvl2pPr>
            <a:lvl3pPr marL="2016025" indent="-672008">
              <a:defRPr sz="2933">
                <a:solidFill>
                  <a:schemeClr val="bg1"/>
                </a:solidFill>
              </a:defRPr>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8" name="Text Placeholder 2"/>
          <p:cNvSpPr>
            <a:spLocks noGrp="1"/>
          </p:cNvSpPr>
          <p:nvPr>
            <p:ph type="body" sz="quarter" idx="16"/>
          </p:nvPr>
        </p:nvSpPr>
        <p:spPr>
          <a:xfrm>
            <a:off x="10079769" y="953344"/>
            <a:ext cx="13082984" cy="11233248"/>
          </a:xfrm>
          <a:prstGeom prst="rect">
            <a:avLst/>
          </a:prstGeom>
        </p:spPr>
        <p:txBody>
          <a:bodyPr lIns="36000" rIns="36000"/>
          <a:lstStyle>
            <a:lvl1pPr marL="672008" indent="-672008">
              <a:buClrTx/>
              <a:buSzPct val="90000"/>
              <a:defRPr sz="3200"/>
            </a:lvl1pPr>
            <a:lvl2pPr marL="1344017" indent="-672008">
              <a:buClr>
                <a:schemeClr val="accent1"/>
              </a:buClr>
              <a:buSzPct val="90000"/>
              <a:defRPr sz="3200"/>
            </a:lvl2pPr>
            <a:lvl3pPr marL="2016025" indent="-672008">
              <a:defRPr sz="2933"/>
            </a:lvl3p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7" name="Rectangle 6"/>
          <p:cNvSpPr>
            <a:spLocks noGrp="1" noChangeArrowheads="1"/>
          </p:cNvSpPr>
          <p:nvPr>
            <p:ph type="sldNum" sz="quarter" idx="17"/>
          </p:nvPr>
        </p:nvSpPr>
        <p:spPr>
          <a:xfrm>
            <a:off x="1248844" y="12617456"/>
            <a:ext cx="2493432" cy="577851"/>
          </a:xfrm>
        </p:spPr>
        <p:txBody>
          <a:bodyPr/>
          <a:lstStyle>
            <a:lvl1pPr>
              <a:defRPr>
                <a:solidFill>
                  <a:schemeClr val="bg1"/>
                </a:solidFill>
              </a:defRPr>
            </a:lvl1pPr>
          </a:lstStyle>
          <a:p>
            <a:fld id="{0960EB91-367D-934D-88F3-EA56A4738ED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5574650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parator">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241302" y="-98427"/>
            <a:ext cx="24866603" cy="13912853"/>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16" name="Rectangle 2"/>
          <p:cNvSpPr>
            <a:spLocks noGrp="1" noChangeArrowheads="1"/>
          </p:cNvSpPr>
          <p:nvPr>
            <p:ph type="title"/>
          </p:nvPr>
        </p:nvSpPr>
        <p:spPr bwMode="auto">
          <a:xfrm>
            <a:off x="4502907" y="10074311"/>
            <a:ext cx="18632261" cy="936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bodyPr>
          <a:lstStyle>
            <a:lvl1pPr>
              <a:defRPr sz="4800">
                <a:solidFill>
                  <a:schemeClr val="bg1"/>
                </a:solidFill>
              </a:defRPr>
            </a:lvl1pPr>
          </a:lstStyle>
          <a:p>
            <a:pPr lvl="0"/>
            <a:endParaRPr lang="en-GB" altLang="en-US" dirty="0"/>
          </a:p>
        </p:txBody>
      </p:sp>
      <p:sp>
        <p:nvSpPr>
          <p:cNvPr id="4" name="Text Placeholder 3"/>
          <p:cNvSpPr>
            <a:spLocks noGrp="1"/>
          </p:cNvSpPr>
          <p:nvPr>
            <p:ph type="body" sz="quarter" idx="10"/>
          </p:nvPr>
        </p:nvSpPr>
        <p:spPr>
          <a:xfrm>
            <a:off x="4502916" y="11010935"/>
            <a:ext cx="18632259" cy="694232"/>
          </a:xfrm>
          <a:prstGeom prst="rect">
            <a:avLst/>
          </a:prstGeom>
        </p:spPr>
        <p:txBody>
          <a:bodyPr/>
          <a:lstStyle>
            <a:lvl1pPr>
              <a:buNone/>
              <a:defRPr sz="2667">
                <a:solidFill>
                  <a:schemeClr val="bg1"/>
                </a:solidFill>
              </a:defRPr>
            </a:lvl1pPr>
          </a:lstStyle>
          <a:p>
            <a:pPr lvl="0"/>
            <a:endParaRPr lang="nl-BE" dirty="0"/>
          </a:p>
        </p:txBody>
      </p:sp>
      <p:grpSp>
        <p:nvGrpSpPr>
          <p:cNvPr id="10" name="Group 6"/>
          <p:cNvGrpSpPr>
            <a:grpSpLocks/>
          </p:cNvGrpSpPr>
          <p:nvPr userDrawn="1"/>
        </p:nvGrpSpPr>
        <p:grpSpPr bwMode="auto">
          <a:xfrm>
            <a:off x="1248835" y="9025474"/>
            <a:ext cx="2654299" cy="2633133"/>
            <a:chOff x="539552" y="3384721"/>
            <a:chExt cx="996062" cy="987108"/>
          </a:xfrm>
        </p:grpSpPr>
        <p:sp>
          <p:nvSpPr>
            <p:cNvPr id="11" name="Rectangle 10"/>
            <p:cNvSpPr>
              <a:spLocks noChangeAspect="1"/>
            </p:cNvSpPr>
            <p:nvPr/>
          </p:nvSpPr>
          <p:spPr bwMode="auto">
            <a:xfrm>
              <a:off x="539552" y="3384721"/>
              <a:ext cx="770478" cy="771277"/>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69" fontAlgn="auto">
                <a:spcBef>
                  <a:spcPts val="0"/>
                </a:spcBef>
                <a:spcAft>
                  <a:spcPts val="0"/>
                </a:spcAft>
                <a:defRPr/>
              </a:pPr>
              <a:endParaRPr lang="en-US" sz="3600" b="0">
                <a:solidFill>
                  <a:srgbClr val="FFFFFF"/>
                </a:solidFill>
              </a:endParaRPr>
            </a:p>
          </p:txBody>
        </p:sp>
        <p:sp>
          <p:nvSpPr>
            <p:cNvPr id="12" name="Rectangle 11"/>
            <p:cNvSpPr>
              <a:spLocks noChangeAspect="1"/>
            </p:cNvSpPr>
            <p:nvPr/>
          </p:nvSpPr>
          <p:spPr bwMode="auto">
            <a:xfrm>
              <a:off x="650755" y="3492636"/>
              <a:ext cx="773656" cy="771277"/>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69" fontAlgn="auto">
                <a:spcBef>
                  <a:spcPts val="0"/>
                </a:spcBef>
                <a:spcAft>
                  <a:spcPts val="0"/>
                </a:spcAft>
                <a:defRPr/>
              </a:pPr>
              <a:r>
                <a:rPr lang="en-US" sz="3600" b="0">
                  <a:solidFill>
                    <a:srgbClr val="FFFFFF"/>
                  </a:solidFill>
                </a:rPr>
                <a:t>Y</a:t>
              </a:r>
            </a:p>
          </p:txBody>
        </p:sp>
        <p:sp>
          <p:nvSpPr>
            <p:cNvPr id="13" name="Rectangle 12"/>
            <p:cNvSpPr>
              <a:spLocks noChangeAspect="1"/>
            </p:cNvSpPr>
            <p:nvPr/>
          </p:nvSpPr>
          <p:spPr bwMode="auto">
            <a:xfrm>
              <a:off x="765136" y="3600552"/>
              <a:ext cx="770478" cy="771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369" fontAlgn="auto">
                <a:spcBef>
                  <a:spcPts val="0"/>
                </a:spcBef>
                <a:spcAft>
                  <a:spcPts val="0"/>
                </a:spcAft>
                <a:defRPr/>
              </a:pPr>
              <a:endParaRPr lang="en-US" sz="6400">
                <a:solidFill>
                  <a:srgbClr val="43C2CB"/>
                </a:solidFill>
              </a:endParaRPr>
            </a:p>
          </p:txBody>
        </p:sp>
      </p:grpSp>
      <p:sp>
        <p:nvSpPr>
          <p:cNvPr id="14" name="Text Placeholder 2"/>
          <p:cNvSpPr>
            <a:spLocks noGrp="1"/>
          </p:cNvSpPr>
          <p:nvPr>
            <p:ph type="body" sz="quarter" idx="11"/>
          </p:nvPr>
        </p:nvSpPr>
        <p:spPr>
          <a:xfrm>
            <a:off x="1847588" y="9601674"/>
            <a:ext cx="2055373" cy="2056541"/>
          </a:xfrm>
          <a:prstGeom prst="rect">
            <a:avLst/>
          </a:prstGeom>
          <a:ln>
            <a:noFill/>
          </a:ln>
        </p:spPr>
        <p:txBody>
          <a:bodyPr lIns="0" tIns="0" rIns="0" bIns="0" anchor="ctr"/>
          <a:lstStyle>
            <a:lvl1pPr algn="ctr">
              <a:buNone/>
              <a:defRPr sz="5600" b="1">
                <a:solidFill>
                  <a:srgbClr val="0F5494"/>
                </a:solidFill>
              </a:defRPr>
            </a:lvl1pPr>
          </a:lstStyle>
          <a:p>
            <a:pPr lvl="0"/>
            <a:endParaRPr lang="en-GB" dirty="0"/>
          </a:p>
        </p:txBody>
      </p:sp>
    </p:spTree>
    <p:extLst>
      <p:ext uri="{BB962C8B-B14F-4D97-AF65-F5344CB8AC3E}">
        <p14:creationId xmlns:p14="http://schemas.microsoft.com/office/powerpoint/2010/main" val="6905828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241302" y="-98427"/>
            <a:ext cx="24866603" cy="13912853"/>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10" name="Rectangle 2"/>
          <p:cNvSpPr>
            <a:spLocks noGrp="1" noChangeArrowheads="1"/>
          </p:cNvSpPr>
          <p:nvPr>
            <p:ph type="title"/>
          </p:nvPr>
        </p:nvSpPr>
        <p:spPr bwMode="auto">
          <a:xfrm>
            <a:off x="2875870" y="3031007"/>
            <a:ext cx="18632261" cy="765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ctr" anchorCtr="0" compatLnSpc="1">
            <a:prstTxWarp prst="textNoShape">
              <a:avLst/>
            </a:prstTxWarp>
          </a:bodyPr>
          <a:lstStyle>
            <a:lvl1pPr algn="ctr">
              <a:defRPr sz="6400" b="1" i="1">
                <a:solidFill>
                  <a:schemeClr val="bg1"/>
                </a:solidFill>
              </a:defRPr>
            </a:lvl1pPr>
          </a:lstStyle>
          <a:p>
            <a:pPr lvl="0"/>
            <a:endParaRPr lang="en-GB" altLang="en-US" dirty="0"/>
          </a:p>
        </p:txBody>
      </p:sp>
    </p:spTree>
    <p:extLst>
      <p:ext uri="{BB962C8B-B14F-4D97-AF65-F5344CB8AC3E}">
        <p14:creationId xmlns:p14="http://schemas.microsoft.com/office/powerpoint/2010/main" val="228672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ítulo texto cor">
    <p:bg>
      <p:bgPr>
        <a:solidFill>
          <a:srgbClr val="EB261F"/>
        </a:solidFill>
        <a:effectLst/>
      </p:bgPr>
    </p:bg>
    <p:spTree>
      <p:nvGrpSpPr>
        <p:cNvPr id="1" name=""/>
        <p:cNvGrpSpPr/>
        <p:nvPr/>
      </p:nvGrpSpPr>
      <p:grpSpPr>
        <a:xfrm>
          <a:off x="0" y="0"/>
          <a:ext cx="0" cy="0"/>
          <a:chOff x="0" y="0"/>
          <a:chExt cx="0" cy="0"/>
        </a:xfrm>
      </p:grpSpPr>
      <p:pic>
        <p:nvPicPr>
          <p:cNvPr id="164" name="Imagem" descr="Imagem"/>
          <p:cNvPicPr>
            <a:picLocks noChangeAspect="1"/>
          </p:cNvPicPr>
          <p:nvPr/>
        </p:nvPicPr>
        <p:blipFill>
          <a:blip r:embed="rId2" cstate="hqprint">
            <a:alphaModFix amt="3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16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pic>
        <p:nvPicPr>
          <p:cNvPr id="166"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67"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168" name="Enquadramento…"/>
          <p:cNvSpPr>
            <a:spLocks noGrp="1"/>
          </p:cNvSpPr>
          <p:nvPr>
            <p:ph type="body" idx="13"/>
          </p:nvPr>
        </p:nvSpPr>
        <p:spPr>
          <a:xfrm>
            <a:off x="-1" y="3346"/>
            <a:ext cx="20617513"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t>Enquadramento</a:t>
            </a: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rPr sz="5600"/>
              <a:t>—</a:t>
            </a: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sz="5600"/>
          </a:p>
          <a:p>
            <a:pPr marL="0" indent="0">
              <a:lnSpc>
                <a:spcPct val="110000"/>
              </a:lnSpc>
              <a:spcBef>
                <a:spcPts val="0"/>
              </a:spcBef>
              <a:buSzTx/>
              <a:buNone/>
              <a:defRPr sz="2800">
                <a:solidFill>
                  <a:srgbClr val="FFFFFF"/>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FFFFFF"/>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2576043" y="-246783"/>
            <a:ext cx="12077701" cy="14258925"/>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6" name="TextBox 5" title="0"/>
          <p:cNvSpPr txBox="1"/>
          <p:nvPr userDrawn="1"/>
        </p:nvSpPr>
        <p:spPr>
          <a:xfrm>
            <a:off x="14533428" y="9810751"/>
            <a:ext cx="7014632" cy="410433"/>
          </a:xfrm>
          <a:prstGeom prst="rect">
            <a:avLst/>
          </a:prstGeom>
        </p:spPr>
        <p:txBody>
          <a:bodyPr lIns="0" tIns="0" rIns="0" bIns="0">
            <a:spAutoFit/>
          </a:bodyPr>
          <a:lstStyle/>
          <a:p>
            <a:pPr eaLnBrk="1" hangingPunct="1">
              <a:defRPr/>
            </a:pPr>
            <a:r>
              <a:rPr lang="en-GB" sz="2667">
                <a:solidFill>
                  <a:srgbClr val="FFFFFF"/>
                </a:solidFill>
              </a:rPr>
              <a:t>Contact us </a:t>
            </a:r>
          </a:p>
        </p:txBody>
      </p:sp>
      <p:sp>
        <p:nvSpPr>
          <p:cNvPr id="7" name="Rectangle 6"/>
          <p:cNvSpPr>
            <a:spLocks noChangeArrowheads="1"/>
          </p:cNvSpPr>
          <p:nvPr userDrawn="1"/>
        </p:nvSpPr>
        <p:spPr bwMode="auto">
          <a:xfrm>
            <a:off x="14423882" y="11464928"/>
            <a:ext cx="8282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a:defRPr/>
            </a:pPr>
            <a:r>
              <a:rPr lang="en-GB" altLang="en-US" sz="1600" b="0" dirty="0">
                <a:solidFill>
                  <a:srgbClr val="FFFFFF"/>
                </a:solidFill>
              </a:rPr>
              <a:t>© European Union, 2017. All rights reserved. Certain parts are licensed under conditions to the EU. </a:t>
            </a:r>
          </a:p>
          <a:p>
            <a:pPr>
              <a:defRPr/>
            </a:pPr>
            <a:r>
              <a:rPr lang="en-GB" altLang="en-US" sz="1600" b="0" dirty="0">
                <a:solidFill>
                  <a:srgbClr val="FFFFFF"/>
                </a:solidFill>
              </a:rPr>
              <a:t>Reproduction is authorized provided the source is acknowledged.</a:t>
            </a:r>
          </a:p>
        </p:txBody>
      </p:sp>
      <p:cxnSp>
        <p:nvCxnSpPr>
          <p:cNvPr id="8" name="Straight Connector 9"/>
          <p:cNvCxnSpPr>
            <a:cxnSpLocks noChangeShapeType="1"/>
          </p:cNvCxnSpPr>
          <p:nvPr userDrawn="1"/>
        </p:nvCxnSpPr>
        <p:spPr bwMode="auto">
          <a:xfrm>
            <a:off x="14533416" y="9505949"/>
            <a:ext cx="789864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15" name="Straight Connector 16"/>
          <p:cNvCxnSpPr>
            <a:cxnSpLocks noChangeShapeType="1"/>
          </p:cNvCxnSpPr>
          <p:nvPr userDrawn="1"/>
        </p:nvCxnSpPr>
        <p:spPr bwMode="auto">
          <a:xfrm>
            <a:off x="14533416" y="11318877"/>
            <a:ext cx="789864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
        <p:nvSpPr>
          <p:cNvPr id="17" name="Rectangle 16"/>
          <p:cNvSpPr>
            <a:spLocks noChangeArrowheads="1"/>
          </p:cNvSpPr>
          <p:nvPr userDrawn="1"/>
        </p:nvSpPr>
        <p:spPr bwMode="auto">
          <a:xfrm>
            <a:off x="1054101" y="666755"/>
            <a:ext cx="2438400" cy="285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eaLnBrk="1" hangingPunct="1">
              <a:defRPr/>
            </a:pPr>
            <a:endParaRPr lang="en-US" altLang="en-US" sz="20267"/>
          </a:p>
        </p:txBody>
      </p:sp>
      <p:sp>
        <p:nvSpPr>
          <p:cNvPr id="27" name="Text Placeholder 26"/>
          <p:cNvSpPr>
            <a:spLocks noGrp="1"/>
          </p:cNvSpPr>
          <p:nvPr>
            <p:ph type="body" sz="quarter" idx="10"/>
          </p:nvPr>
        </p:nvSpPr>
        <p:spPr>
          <a:xfrm>
            <a:off x="15426267" y="10314391"/>
            <a:ext cx="6783669" cy="575885"/>
          </a:xfrm>
          <a:prstGeom prst="rect">
            <a:avLst/>
          </a:prstGeom>
        </p:spPr>
        <p:txBody>
          <a:bodyPr/>
          <a:lstStyle>
            <a:lvl1pPr>
              <a:buNone/>
              <a:defRPr sz="2400">
                <a:solidFill>
                  <a:schemeClr val="bg1"/>
                </a:solidFill>
              </a:defRPr>
            </a:lvl1pPr>
          </a:lstStyle>
          <a:p>
            <a:pPr lvl="0"/>
            <a:endParaRPr lang="en-GB" dirty="0"/>
          </a:p>
        </p:txBody>
      </p:sp>
      <p:sp>
        <p:nvSpPr>
          <p:cNvPr id="28" name="Text Placeholder 26"/>
          <p:cNvSpPr>
            <a:spLocks noGrp="1"/>
          </p:cNvSpPr>
          <p:nvPr>
            <p:ph type="body" sz="quarter" idx="11"/>
          </p:nvPr>
        </p:nvSpPr>
        <p:spPr>
          <a:xfrm>
            <a:off x="14528248" y="1673426"/>
            <a:ext cx="7902571" cy="7524013"/>
          </a:xfrm>
          <a:prstGeom prst="rect">
            <a:avLst/>
          </a:prstGeom>
        </p:spPr>
        <p:txBody>
          <a:bodyPr anchor="b"/>
          <a:lstStyle>
            <a:lvl1pPr>
              <a:buNone/>
              <a:defRPr sz="2667">
                <a:solidFill>
                  <a:schemeClr val="bg1"/>
                </a:solidFill>
              </a:defRPr>
            </a:lvl1pPr>
          </a:lstStyle>
          <a:p>
            <a:pPr lvl="0"/>
            <a:endParaRPr lang="en-GB" dirty="0"/>
          </a:p>
        </p:txBody>
      </p:sp>
      <p:sp>
        <p:nvSpPr>
          <p:cNvPr id="18" name="Oval 17"/>
          <p:cNvSpPr/>
          <p:nvPr userDrawn="1"/>
        </p:nvSpPr>
        <p:spPr bwMode="auto">
          <a:xfrm>
            <a:off x="14725794" y="10369639"/>
            <a:ext cx="478365" cy="48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133" i="1">
              <a:solidFill>
                <a:srgbClr val="FFFFFF"/>
              </a:solidFill>
              <a:latin typeface="Times" charset="0"/>
              <a:ea typeface="Times" charset="0"/>
              <a:cs typeface="Times" charset="0"/>
            </a:endParaRPr>
          </a:p>
        </p:txBody>
      </p:sp>
      <p:sp>
        <p:nvSpPr>
          <p:cNvPr id="19" name="Freeform 9275"/>
          <p:cNvSpPr>
            <a:spLocks noChangeAspect="1"/>
          </p:cNvSpPr>
          <p:nvPr userDrawn="1"/>
        </p:nvSpPr>
        <p:spPr bwMode="auto">
          <a:xfrm>
            <a:off x="14827512" y="10513720"/>
            <a:ext cx="270773" cy="113723"/>
          </a:xfrm>
          <a:custGeom>
            <a:avLst/>
            <a:gdLst>
              <a:gd name="T0" fmla="*/ 0 w 1513"/>
              <a:gd name="T1" fmla="*/ 28 h 615"/>
              <a:gd name="T2" fmla="*/ 316 w 1513"/>
              <a:gd name="T3" fmla="*/ 280 h 615"/>
              <a:gd name="T4" fmla="*/ 799 w 1513"/>
              <a:gd name="T5" fmla="*/ 615 h 615"/>
              <a:gd name="T6" fmla="*/ 1207 w 1513"/>
              <a:gd name="T7" fmla="*/ 294 h 615"/>
              <a:gd name="T8" fmla="*/ 1513 w 1513"/>
              <a:gd name="T9" fmla="*/ 16 h 615"/>
              <a:gd name="T10" fmla="*/ 1429 w 1513"/>
              <a:gd name="T11" fmla="*/ 0 h 615"/>
              <a:gd name="T12" fmla="*/ 89 w 1513"/>
              <a:gd name="T13" fmla="*/ 0 h 615"/>
              <a:gd name="T14" fmla="*/ 0 w 1513"/>
              <a:gd name="T15" fmla="*/ 28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3" h="615">
                <a:moveTo>
                  <a:pt x="0" y="28"/>
                </a:moveTo>
                <a:cubicBezTo>
                  <a:pt x="0" y="28"/>
                  <a:pt x="143" y="151"/>
                  <a:pt x="316" y="280"/>
                </a:cubicBezTo>
                <a:cubicBezTo>
                  <a:pt x="547" y="458"/>
                  <a:pt x="772" y="615"/>
                  <a:pt x="799" y="615"/>
                </a:cubicBezTo>
                <a:cubicBezTo>
                  <a:pt x="823" y="615"/>
                  <a:pt x="915" y="541"/>
                  <a:pt x="1207" y="294"/>
                </a:cubicBezTo>
                <a:cubicBezTo>
                  <a:pt x="1363" y="161"/>
                  <a:pt x="1513" y="16"/>
                  <a:pt x="1513" y="16"/>
                </a:cubicBezTo>
                <a:cubicBezTo>
                  <a:pt x="1513" y="16"/>
                  <a:pt x="1487" y="2"/>
                  <a:pt x="1429" y="0"/>
                </a:cubicBezTo>
                <a:cubicBezTo>
                  <a:pt x="1429" y="0"/>
                  <a:pt x="160" y="0"/>
                  <a:pt x="89" y="0"/>
                </a:cubicBezTo>
                <a:cubicBezTo>
                  <a:pt x="49" y="0"/>
                  <a:pt x="14" y="10"/>
                  <a:pt x="0" y="28"/>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0" name="Freeform 9276"/>
          <p:cNvSpPr>
            <a:spLocks noChangeAspect="1"/>
          </p:cNvSpPr>
          <p:nvPr userDrawn="1"/>
        </p:nvSpPr>
        <p:spPr bwMode="auto">
          <a:xfrm>
            <a:off x="14816335" y="10527375"/>
            <a:ext cx="120840" cy="179683"/>
          </a:xfrm>
          <a:custGeom>
            <a:avLst/>
            <a:gdLst>
              <a:gd name="T0" fmla="*/ 4 w 675"/>
              <a:gd name="T1" fmla="*/ 132 h 957"/>
              <a:gd name="T2" fmla="*/ 16 w 675"/>
              <a:gd name="T3" fmla="*/ 6 h 957"/>
              <a:gd name="T4" fmla="*/ 675 w 675"/>
              <a:gd name="T5" fmla="*/ 513 h 957"/>
              <a:gd name="T6" fmla="*/ 84 w 675"/>
              <a:gd name="T7" fmla="*/ 957 h 957"/>
              <a:gd name="T8" fmla="*/ 3 w 675"/>
              <a:gd name="T9" fmla="*/ 771 h 957"/>
              <a:gd name="T10" fmla="*/ 4 w 675"/>
              <a:gd name="T11" fmla="*/ 132 h 957"/>
            </a:gdLst>
            <a:ahLst/>
            <a:cxnLst>
              <a:cxn ang="0">
                <a:pos x="T0" y="T1"/>
              </a:cxn>
              <a:cxn ang="0">
                <a:pos x="T2" y="T3"/>
              </a:cxn>
              <a:cxn ang="0">
                <a:pos x="T4" y="T5"/>
              </a:cxn>
              <a:cxn ang="0">
                <a:pos x="T6" y="T7"/>
              </a:cxn>
              <a:cxn ang="0">
                <a:pos x="T8" y="T9"/>
              </a:cxn>
              <a:cxn ang="0">
                <a:pos x="T10" y="T11"/>
              </a:cxn>
            </a:cxnLst>
            <a:rect l="0" t="0" r="r" b="b"/>
            <a:pathLst>
              <a:path w="675" h="957">
                <a:moveTo>
                  <a:pt x="4" y="132"/>
                </a:moveTo>
                <a:cubicBezTo>
                  <a:pt x="6" y="0"/>
                  <a:pt x="16" y="6"/>
                  <a:pt x="16" y="6"/>
                </a:cubicBezTo>
                <a:lnTo>
                  <a:pt x="675" y="513"/>
                </a:lnTo>
                <a:lnTo>
                  <a:pt x="84" y="957"/>
                </a:lnTo>
                <a:cubicBezTo>
                  <a:pt x="84" y="957"/>
                  <a:pt x="3" y="951"/>
                  <a:pt x="3" y="771"/>
                </a:cubicBezTo>
                <a:cubicBezTo>
                  <a:pt x="3" y="737"/>
                  <a:pt x="0" y="342"/>
                  <a:pt x="4" y="132"/>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1" name="Freeform 9277"/>
          <p:cNvSpPr>
            <a:spLocks noChangeAspect="1"/>
          </p:cNvSpPr>
          <p:nvPr userDrawn="1"/>
        </p:nvSpPr>
        <p:spPr bwMode="auto">
          <a:xfrm>
            <a:off x="14999833" y="10526232"/>
            <a:ext cx="111891" cy="172859"/>
          </a:xfrm>
          <a:custGeom>
            <a:avLst/>
            <a:gdLst>
              <a:gd name="T0" fmla="*/ 0 w 628"/>
              <a:gd name="T1" fmla="*/ 511 h 921"/>
              <a:gd name="T2" fmla="*/ 597 w 628"/>
              <a:gd name="T3" fmla="*/ 0 h 921"/>
              <a:gd name="T4" fmla="*/ 627 w 628"/>
              <a:gd name="T5" fmla="*/ 96 h 921"/>
              <a:gd name="T6" fmla="*/ 628 w 628"/>
              <a:gd name="T7" fmla="*/ 792 h 921"/>
              <a:gd name="T8" fmla="*/ 615 w 628"/>
              <a:gd name="T9" fmla="*/ 921 h 921"/>
              <a:gd name="T10" fmla="*/ 0 w 628"/>
              <a:gd name="T11" fmla="*/ 511 h 921"/>
            </a:gdLst>
            <a:ahLst/>
            <a:cxnLst>
              <a:cxn ang="0">
                <a:pos x="T0" y="T1"/>
              </a:cxn>
              <a:cxn ang="0">
                <a:pos x="T2" y="T3"/>
              </a:cxn>
              <a:cxn ang="0">
                <a:pos x="T4" y="T5"/>
              </a:cxn>
              <a:cxn ang="0">
                <a:pos x="T6" y="T7"/>
              </a:cxn>
              <a:cxn ang="0">
                <a:pos x="T8" y="T9"/>
              </a:cxn>
              <a:cxn ang="0">
                <a:pos x="T10" y="T11"/>
              </a:cxn>
            </a:cxnLst>
            <a:rect l="0" t="0" r="r" b="b"/>
            <a:pathLst>
              <a:path w="628" h="921">
                <a:moveTo>
                  <a:pt x="0" y="511"/>
                </a:moveTo>
                <a:lnTo>
                  <a:pt x="597" y="0"/>
                </a:lnTo>
                <a:cubicBezTo>
                  <a:pt x="597" y="0"/>
                  <a:pt x="627" y="26"/>
                  <a:pt x="627" y="96"/>
                </a:cubicBezTo>
                <a:lnTo>
                  <a:pt x="628" y="792"/>
                </a:lnTo>
                <a:cubicBezTo>
                  <a:pt x="628" y="792"/>
                  <a:pt x="623" y="903"/>
                  <a:pt x="615" y="921"/>
                </a:cubicBezTo>
                <a:lnTo>
                  <a:pt x="0" y="511"/>
                </a:lnTo>
                <a:close/>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2" name="Freeform 9278"/>
          <p:cNvSpPr>
            <a:spLocks noChangeAspect="1"/>
          </p:cNvSpPr>
          <p:nvPr userDrawn="1"/>
        </p:nvSpPr>
        <p:spPr bwMode="auto">
          <a:xfrm>
            <a:off x="14848771" y="10629720"/>
            <a:ext cx="250635" cy="78469"/>
          </a:xfrm>
          <a:custGeom>
            <a:avLst/>
            <a:gdLst>
              <a:gd name="T0" fmla="*/ 560 w 1406"/>
              <a:gd name="T1" fmla="*/ 0 h 424"/>
              <a:gd name="T2" fmla="*/ 684 w 1406"/>
              <a:gd name="T3" fmla="*/ 66 h 424"/>
              <a:gd name="T4" fmla="*/ 790 w 1406"/>
              <a:gd name="T5" fmla="*/ 10 h 424"/>
              <a:gd name="T6" fmla="*/ 1406 w 1406"/>
              <a:gd name="T7" fmla="*/ 417 h 424"/>
              <a:gd name="T8" fmla="*/ 1349 w 1406"/>
              <a:gd name="T9" fmla="*/ 423 h 424"/>
              <a:gd name="T10" fmla="*/ 0 w 1406"/>
              <a:gd name="T11" fmla="*/ 423 h 424"/>
              <a:gd name="T12" fmla="*/ 560 w 1406"/>
              <a:gd name="T13" fmla="*/ 0 h 424"/>
            </a:gdLst>
            <a:ahLst/>
            <a:cxnLst>
              <a:cxn ang="0">
                <a:pos x="T0" y="T1"/>
              </a:cxn>
              <a:cxn ang="0">
                <a:pos x="T2" y="T3"/>
              </a:cxn>
              <a:cxn ang="0">
                <a:pos x="T4" y="T5"/>
              </a:cxn>
              <a:cxn ang="0">
                <a:pos x="T6" y="T7"/>
              </a:cxn>
              <a:cxn ang="0">
                <a:pos x="T8" y="T9"/>
              </a:cxn>
              <a:cxn ang="0">
                <a:pos x="T10" y="T11"/>
              </a:cxn>
              <a:cxn ang="0">
                <a:pos x="T12" y="T13"/>
              </a:cxn>
            </a:cxnLst>
            <a:rect l="0" t="0" r="r" b="b"/>
            <a:pathLst>
              <a:path w="1406" h="424">
                <a:moveTo>
                  <a:pt x="560" y="0"/>
                </a:moveTo>
                <a:cubicBezTo>
                  <a:pt x="583" y="14"/>
                  <a:pt x="646" y="66"/>
                  <a:pt x="684" y="66"/>
                </a:cubicBezTo>
                <a:cubicBezTo>
                  <a:pt x="722" y="66"/>
                  <a:pt x="790" y="10"/>
                  <a:pt x="790" y="10"/>
                </a:cubicBezTo>
                <a:lnTo>
                  <a:pt x="1406" y="417"/>
                </a:lnTo>
                <a:cubicBezTo>
                  <a:pt x="1406" y="417"/>
                  <a:pt x="1384" y="424"/>
                  <a:pt x="1349" y="423"/>
                </a:cubicBezTo>
                <a:lnTo>
                  <a:pt x="0" y="423"/>
                </a:lnTo>
                <a:cubicBezTo>
                  <a:pt x="0" y="423"/>
                  <a:pt x="541" y="19"/>
                  <a:pt x="560" y="0"/>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Tree>
    <p:extLst>
      <p:ext uri="{BB962C8B-B14F-4D97-AF65-F5344CB8AC3E}">
        <p14:creationId xmlns:p14="http://schemas.microsoft.com/office/powerpoint/2010/main" val="3221117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loser">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5456363" y="-246783"/>
            <a:ext cx="9197381" cy="14258925"/>
          </a:xfrm>
          <a:prstGeom prst="rect">
            <a:avLst/>
          </a:prstGeom>
          <a:solidFill>
            <a:schemeClr val="accent1"/>
          </a:solidFill>
          <a:ln w="25400">
            <a:noFill/>
            <a:miter lim="800000"/>
            <a:headEnd/>
            <a:tailEnd/>
          </a:ln>
          <a:effectLst/>
        </p:spPr>
        <p:txBody>
          <a:bodyPr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4800" b="0">
              <a:solidFill>
                <a:srgbClr val="FFFFFF"/>
              </a:solidFill>
              <a:latin typeface="Calibri" charset="0"/>
            </a:endParaRPr>
          </a:p>
        </p:txBody>
      </p:sp>
      <p:sp>
        <p:nvSpPr>
          <p:cNvPr id="6" name="TextBox 5" title="0"/>
          <p:cNvSpPr txBox="1"/>
          <p:nvPr userDrawn="1"/>
        </p:nvSpPr>
        <p:spPr>
          <a:xfrm>
            <a:off x="16116079" y="9810751"/>
            <a:ext cx="7014632" cy="410433"/>
          </a:xfrm>
          <a:prstGeom prst="rect">
            <a:avLst/>
          </a:prstGeom>
        </p:spPr>
        <p:txBody>
          <a:bodyPr lIns="0" tIns="0" rIns="0" bIns="0">
            <a:spAutoFit/>
          </a:bodyPr>
          <a:lstStyle/>
          <a:p>
            <a:pPr eaLnBrk="1" hangingPunct="1">
              <a:defRPr/>
            </a:pPr>
            <a:r>
              <a:rPr lang="en-GB" sz="2667">
                <a:solidFill>
                  <a:srgbClr val="FFFFFF"/>
                </a:solidFill>
              </a:rPr>
              <a:t>Contact us </a:t>
            </a:r>
          </a:p>
        </p:txBody>
      </p:sp>
      <p:sp>
        <p:nvSpPr>
          <p:cNvPr id="7" name="Rectangle 6"/>
          <p:cNvSpPr>
            <a:spLocks noChangeArrowheads="1"/>
          </p:cNvSpPr>
          <p:nvPr userDrawn="1"/>
        </p:nvSpPr>
        <p:spPr bwMode="auto">
          <a:xfrm>
            <a:off x="16006532" y="11464928"/>
            <a:ext cx="8282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a:defRPr/>
            </a:pPr>
            <a:r>
              <a:rPr lang="en-GB" altLang="en-US" sz="1600" b="0" dirty="0">
                <a:solidFill>
                  <a:srgbClr val="FFFFFF"/>
                </a:solidFill>
              </a:rPr>
              <a:t>© European Union, 2017. All rights reserved. Certain parts are licensed under conditions to the EU. </a:t>
            </a:r>
          </a:p>
          <a:p>
            <a:pPr>
              <a:defRPr/>
            </a:pPr>
            <a:r>
              <a:rPr lang="en-GB" altLang="en-US" sz="1600" b="0" dirty="0">
                <a:solidFill>
                  <a:srgbClr val="FFFFFF"/>
                </a:solidFill>
              </a:rPr>
              <a:t>Reproduction is authorized provided the source is acknowledged.</a:t>
            </a:r>
          </a:p>
        </p:txBody>
      </p:sp>
      <p:cxnSp>
        <p:nvCxnSpPr>
          <p:cNvPr id="8" name="Straight Connector 9"/>
          <p:cNvCxnSpPr>
            <a:cxnSpLocks noChangeShapeType="1"/>
          </p:cNvCxnSpPr>
          <p:nvPr userDrawn="1"/>
        </p:nvCxnSpPr>
        <p:spPr bwMode="auto">
          <a:xfrm>
            <a:off x="16116067" y="9505949"/>
            <a:ext cx="789864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15" name="Straight Connector 16"/>
          <p:cNvCxnSpPr>
            <a:cxnSpLocks noChangeShapeType="1"/>
          </p:cNvCxnSpPr>
          <p:nvPr userDrawn="1"/>
        </p:nvCxnSpPr>
        <p:spPr bwMode="auto">
          <a:xfrm>
            <a:off x="16116067" y="11318877"/>
            <a:ext cx="789864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
        <p:nvSpPr>
          <p:cNvPr id="17" name="Rectangle 16"/>
          <p:cNvSpPr>
            <a:spLocks noChangeArrowheads="1"/>
          </p:cNvSpPr>
          <p:nvPr userDrawn="1"/>
        </p:nvSpPr>
        <p:spPr bwMode="auto">
          <a:xfrm>
            <a:off x="1054101" y="666755"/>
            <a:ext cx="2438400" cy="2857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a:defRPr sz="7600" b="1">
                <a:solidFill>
                  <a:srgbClr val="FFD624"/>
                </a:solidFill>
                <a:latin typeface="Verdana" charset="0"/>
              </a:defRPr>
            </a:lvl1pPr>
            <a:lvl2pPr marL="742950" indent="-285750">
              <a:defRPr sz="7600" b="1">
                <a:solidFill>
                  <a:srgbClr val="FFD624"/>
                </a:solidFill>
                <a:latin typeface="Verdana" charset="0"/>
              </a:defRPr>
            </a:lvl2pPr>
            <a:lvl3pPr marL="1143000" indent="-228600">
              <a:defRPr sz="7600" b="1">
                <a:solidFill>
                  <a:srgbClr val="FFD624"/>
                </a:solidFill>
                <a:latin typeface="Verdana" charset="0"/>
              </a:defRPr>
            </a:lvl3pPr>
            <a:lvl4pPr marL="1600200" indent="-228600">
              <a:defRPr sz="7600" b="1">
                <a:solidFill>
                  <a:srgbClr val="FFD624"/>
                </a:solidFill>
                <a:latin typeface="Verdana" charset="0"/>
              </a:defRPr>
            </a:lvl4pPr>
            <a:lvl5pPr marL="2057400" indent="-228600">
              <a:defRPr sz="7600" b="1">
                <a:solidFill>
                  <a:srgbClr val="FFD624"/>
                </a:solidFill>
                <a:latin typeface="Verdana" charset="0"/>
              </a:defRPr>
            </a:lvl5pPr>
            <a:lvl6pPr marL="2514600" indent="-228600" eaLnBrk="0" fontAlgn="base" hangingPunct="0">
              <a:spcBef>
                <a:spcPct val="0"/>
              </a:spcBef>
              <a:spcAft>
                <a:spcPct val="0"/>
              </a:spcAft>
              <a:defRPr sz="7600" b="1">
                <a:solidFill>
                  <a:srgbClr val="FFD624"/>
                </a:solidFill>
                <a:latin typeface="Verdana" charset="0"/>
              </a:defRPr>
            </a:lvl6pPr>
            <a:lvl7pPr marL="2971800" indent="-228600" eaLnBrk="0" fontAlgn="base" hangingPunct="0">
              <a:spcBef>
                <a:spcPct val="0"/>
              </a:spcBef>
              <a:spcAft>
                <a:spcPct val="0"/>
              </a:spcAft>
              <a:defRPr sz="7600" b="1">
                <a:solidFill>
                  <a:srgbClr val="FFD624"/>
                </a:solidFill>
                <a:latin typeface="Verdana" charset="0"/>
              </a:defRPr>
            </a:lvl7pPr>
            <a:lvl8pPr marL="3429000" indent="-228600" eaLnBrk="0" fontAlgn="base" hangingPunct="0">
              <a:spcBef>
                <a:spcPct val="0"/>
              </a:spcBef>
              <a:spcAft>
                <a:spcPct val="0"/>
              </a:spcAft>
              <a:defRPr sz="7600" b="1">
                <a:solidFill>
                  <a:srgbClr val="FFD624"/>
                </a:solidFill>
                <a:latin typeface="Verdana" charset="0"/>
              </a:defRPr>
            </a:lvl8pPr>
            <a:lvl9pPr marL="3886200" indent="-228600" eaLnBrk="0" fontAlgn="base" hangingPunct="0">
              <a:spcBef>
                <a:spcPct val="0"/>
              </a:spcBef>
              <a:spcAft>
                <a:spcPct val="0"/>
              </a:spcAft>
              <a:defRPr sz="7600" b="1">
                <a:solidFill>
                  <a:srgbClr val="FFD624"/>
                </a:solidFill>
                <a:latin typeface="Verdana" charset="0"/>
              </a:defRPr>
            </a:lvl9pPr>
          </a:lstStyle>
          <a:p>
            <a:pPr eaLnBrk="1" hangingPunct="1">
              <a:defRPr/>
            </a:pPr>
            <a:endParaRPr lang="en-US" altLang="en-US" sz="20267"/>
          </a:p>
        </p:txBody>
      </p:sp>
      <p:sp>
        <p:nvSpPr>
          <p:cNvPr id="27" name="Text Placeholder 26"/>
          <p:cNvSpPr>
            <a:spLocks noGrp="1"/>
          </p:cNvSpPr>
          <p:nvPr>
            <p:ph type="body" sz="quarter" idx="10"/>
          </p:nvPr>
        </p:nvSpPr>
        <p:spPr>
          <a:xfrm>
            <a:off x="17008918" y="10314391"/>
            <a:ext cx="6783669" cy="575885"/>
          </a:xfrm>
          <a:prstGeom prst="rect">
            <a:avLst/>
          </a:prstGeom>
        </p:spPr>
        <p:txBody>
          <a:bodyPr/>
          <a:lstStyle>
            <a:lvl1pPr>
              <a:buNone/>
              <a:defRPr sz="2400">
                <a:solidFill>
                  <a:schemeClr val="bg1"/>
                </a:solidFill>
              </a:defRPr>
            </a:lvl1pPr>
          </a:lstStyle>
          <a:p>
            <a:pPr lvl="0"/>
            <a:endParaRPr lang="en-GB" dirty="0"/>
          </a:p>
        </p:txBody>
      </p:sp>
      <p:sp>
        <p:nvSpPr>
          <p:cNvPr id="28" name="Text Placeholder 26"/>
          <p:cNvSpPr>
            <a:spLocks noGrp="1"/>
          </p:cNvSpPr>
          <p:nvPr>
            <p:ph type="body" sz="quarter" idx="11"/>
          </p:nvPr>
        </p:nvSpPr>
        <p:spPr>
          <a:xfrm>
            <a:off x="16110899" y="1673426"/>
            <a:ext cx="7902571" cy="7524013"/>
          </a:xfrm>
          <a:prstGeom prst="rect">
            <a:avLst/>
          </a:prstGeom>
        </p:spPr>
        <p:txBody>
          <a:bodyPr anchor="b"/>
          <a:lstStyle>
            <a:lvl1pPr>
              <a:buNone/>
              <a:defRPr sz="2667">
                <a:solidFill>
                  <a:schemeClr val="bg1"/>
                </a:solidFill>
              </a:defRPr>
            </a:lvl1pPr>
          </a:lstStyle>
          <a:p>
            <a:pPr lvl="0"/>
            <a:endParaRPr lang="en-GB" dirty="0"/>
          </a:p>
        </p:txBody>
      </p:sp>
      <p:sp>
        <p:nvSpPr>
          <p:cNvPr id="18" name="Oval 17"/>
          <p:cNvSpPr/>
          <p:nvPr userDrawn="1"/>
        </p:nvSpPr>
        <p:spPr bwMode="auto">
          <a:xfrm>
            <a:off x="16308444" y="10369639"/>
            <a:ext cx="478365" cy="48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133" i="1">
              <a:solidFill>
                <a:srgbClr val="FFFFFF"/>
              </a:solidFill>
              <a:latin typeface="Times" charset="0"/>
              <a:ea typeface="Times" charset="0"/>
              <a:cs typeface="Times" charset="0"/>
            </a:endParaRPr>
          </a:p>
        </p:txBody>
      </p:sp>
      <p:sp>
        <p:nvSpPr>
          <p:cNvPr id="19" name="Freeform 9275"/>
          <p:cNvSpPr>
            <a:spLocks noChangeAspect="1"/>
          </p:cNvSpPr>
          <p:nvPr userDrawn="1"/>
        </p:nvSpPr>
        <p:spPr bwMode="auto">
          <a:xfrm>
            <a:off x="16410163" y="10513720"/>
            <a:ext cx="270773" cy="113723"/>
          </a:xfrm>
          <a:custGeom>
            <a:avLst/>
            <a:gdLst>
              <a:gd name="T0" fmla="*/ 0 w 1513"/>
              <a:gd name="T1" fmla="*/ 28 h 615"/>
              <a:gd name="T2" fmla="*/ 316 w 1513"/>
              <a:gd name="T3" fmla="*/ 280 h 615"/>
              <a:gd name="T4" fmla="*/ 799 w 1513"/>
              <a:gd name="T5" fmla="*/ 615 h 615"/>
              <a:gd name="T6" fmla="*/ 1207 w 1513"/>
              <a:gd name="T7" fmla="*/ 294 h 615"/>
              <a:gd name="T8" fmla="*/ 1513 w 1513"/>
              <a:gd name="T9" fmla="*/ 16 h 615"/>
              <a:gd name="T10" fmla="*/ 1429 w 1513"/>
              <a:gd name="T11" fmla="*/ 0 h 615"/>
              <a:gd name="T12" fmla="*/ 89 w 1513"/>
              <a:gd name="T13" fmla="*/ 0 h 615"/>
              <a:gd name="T14" fmla="*/ 0 w 1513"/>
              <a:gd name="T15" fmla="*/ 28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3" h="615">
                <a:moveTo>
                  <a:pt x="0" y="28"/>
                </a:moveTo>
                <a:cubicBezTo>
                  <a:pt x="0" y="28"/>
                  <a:pt x="143" y="151"/>
                  <a:pt x="316" y="280"/>
                </a:cubicBezTo>
                <a:cubicBezTo>
                  <a:pt x="547" y="458"/>
                  <a:pt x="772" y="615"/>
                  <a:pt x="799" y="615"/>
                </a:cubicBezTo>
                <a:cubicBezTo>
                  <a:pt x="823" y="615"/>
                  <a:pt x="915" y="541"/>
                  <a:pt x="1207" y="294"/>
                </a:cubicBezTo>
                <a:cubicBezTo>
                  <a:pt x="1363" y="161"/>
                  <a:pt x="1513" y="16"/>
                  <a:pt x="1513" y="16"/>
                </a:cubicBezTo>
                <a:cubicBezTo>
                  <a:pt x="1513" y="16"/>
                  <a:pt x="1487" y="2"/>
                  <a:pt x="1429" y="0"/>
                </a:cubicBezTo>
                <a:cubicBezTo>
                  <a:pt x="1429" y="0"/>
                  <a:pt x="160" y="0"/>
                  <a:pt x="89" y="0"/>
                </a:cubicBezTo>
                <a:cubicBezTo>
                  <a:pt x="49" y="0"/>
                  <a:pt x="14" y="10"/>
                  <a:pt x="0" y="28"/>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0" name="Freeform 9276"/>
          <p:cNvSpPr>
            <a:spLocks noChangeAspect="1"/>
          </p:cNvSpPr>
          <p:nvPr userDrawn="1"/>
        </p:nvSpPr>
        <p:spPr bwMode="auto">
          <a:xfrm>
            <a:off x="16398985" y="10527375"/>
            <a:ext cx="120840" cy="179683"/>
          </a:xfrm>
          <a:custGeom>
            <a:avLst/>
            <a:gdLst>
              <a:gd name="T0" fmla="*/ 4 w 675"/>
              <a:gd name="T1" fmla="*/ 132 h 957"/>
              <a:gd name="T2" fmla="*/ 16 w 675"/>
              <a:gd name="T3" fmla="*/ 6 h 957"/>
              <a:gd name="T4" fmla="*/ 675 w 675"/>
              <a:gd name="T5" fmla="*/ 513 h 957"/>
              <a:gd name="T6" fmla="*/ 84 w 675"/>
              <a:gd name="T7" fmla="*/ 957 h 957"/>
              <a:gd name="T8" fmla="*/ 3 w 675"/>
              <a:gd name="T9" fmla="*/ 771 h 957"/>
              <a:gd name="T10" fmla="*/ 4 w 675"/>
              <a:gd name="T11" fmla="*/ 132 h 957"/>
            </a:gdLst>
            <a:ahLst/>
            <a:cxnLst>
              <a:cxn ang="0">
                <a:pos x="T0" y="T1"/>
              </a:cxn>
              <a:cxn ang="0">
                <a:pos x="T2" y="T3"/>
              </a:cxn>
              <a:cxn ang="0">
                <a:pos x="T4" y="T5"/>
              </a:cxn>
              <a:cxn ang="0">
                <a:pos x="T6" y="T7"/>
              </a:cxn>
              <a:cxn ang="0">
                <a:pos x="T8" y="T9"/>
              </a:cxn>
              <a:cxn ang="0">
                <a:pos x="T10" y="T11"/>
              </a:cxn>
            </a:cxnLst>
            <a:rect l="0" t="0" r="r" b="b"/>
            <a:pathLst>
              <a:path w="675" h="957">
                <a:moveTo>
                  <a:pt x="4" y="132"/>
                </a:moveTo>
                <a:cubicBezTo>
                  <a:pt x="6" y="0"/>
                  <a:pt x="16" y="6"/>
                  <a:pt x="16" y="6"/>
                </a:cubicBezTo>
                <a:lnTo>
                  <a:pt x="675" y="513"/>
                </a:lnTo>
                <a:lnTo>
                  <a:pt x="84" y="957"/>
                </a:lnTo>
                <a:cubicBezTo>
                  <a:pt x="84" y="957"/>
                  <a:pt x="3" y="951"/>
                  <a:pt x="3" y="771"/>
                </a:cubicBezTo>
                <a:cubicBezTo>
                  <a:pt x="3" y="737"/>
                  <a:pt x="0" y="342"/>
                  <a:pt x="4" y="132"/>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1" name="Freeform 9277"/>
          <p:cNvSpPr>
            <a:spLocks noChangeAspect="1"/>
          </p:cNvSpPr>
          <p:nvPr userDrawn="1"/>
        </p:nvSpPr>
        <p:spPr bwMode="auto">
          <a:xfrm>
            <a:off x="16582484" y="10526232"/>
            <a:ext cx="111891" cy="172859"/>
          </a:xfrm>
          <a:custGeom>
            <a:avLst/>
            <a:gdLst>
              <a:gd name="T0" fmla="*/ 0 w 628"/>
              <a:gd name="T1" fmla="*/ 511 h 921"/>
              <a:gd name="T2" fmla="*/ 597 w 628"/>
              <a:gd name="T3" fmla="*/ 0 h 921"/>
              <a:gd name="T4" fmla="*/ 627 w 628"/>
              <a:gd name="T5" fmla="*/ 96 h 921"/>
              <a:gd name="T6" fmla="*/ 628 w 628"/>
              <a:gd name="T7" fmla="*/ 792 h 921"/>
              <a:gd name="T8" fmla="*/ 615 w 628"/>
              <a:gd name="T9" fmla="*/ 921 h 921"/>
              <a:gd name="T10" fmla="*/ 0 w 628"/>
              <a:gd name="T11" fmla="*/ 511 h 921"/>
            </a:gdLst>
            <a:ahLst/>
            <a:cxnLst>
              <a:cxn ang="0">
                <a:pos x="T0" y="T1"/>
              </a:cxn>
              <a:cxn ang="0">
                <a:pos x="T2" y="T3"/>
              </a:cxn>
              <a:cxn ang="0">
                <a:pos x="T4" y="T5"/>
              </a:cxn>
              <a:cxn ang="0">
                <a:pos x="T6" y="T7"/>
              </a:cxn>
              <a:cxn ang="0">
                <a:pos x="T8" y="T9"/>
              </a:cxn>
              <a:cxn ang="0">
                <a:pos x="T10" y="T11"/>
              </a:cxn>
            </a:cxnLst>
            <a:rect l="0" t="0" r="r" b="b"/>
            <a:pathLst>
              <a:path w="628" h="921">
                <a:moveTo>
                  <a:pt x="0" y="511"/>
                </a:moveTo>
                <a:lnTo>
                  <a:pt x="597" y="0"/>
                </a:lnTo>
                <a:cubicBezTo>
                  <a:pt x="597" y="0"/>
                  <a:pt x="627" y="26"/>
                  <a:pt x="627" y="96"/>
                </a:cubicBezTo>
                <a:lnTo>
                  <a:pt x="628" y="792"/>
                </a:lnTo>
                <a:cubicBezTo>
                  <a:pt x="628" y="792"/>
                  <a:pt x="623" y="903"/>
                  <a:pt x="615" y="921"/>
                </a:cubicBezTo>
                <a:lnTo>
                  <a:pt x="0" y="511"/>
                </a:lnTo>
                <a:close/>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
        <p:nvSpPr>
          <p:cNvPr id="22" name="Freeform 9278"/>
          <p:cNvSpPr>
            <a:spLocks noChangeAspect="1"/>
          </p:cNvSpPr>
          <p:nvPr userDrawn="1"/>
        </p:nvSpPr>
        <p:spPr bwMode="auto">
          <a:xfrm>
            <a:off x="16431421" y="10629720"/>
            <a:ext cx="250635" cy="78469"/>
          </a:xfrm>
          <a:custGeom>
            <a:avLst/>
            <a:gdLst>
              <a:gd name="T0" fmla="*/ 560 w 1406"/>
              <a:gd name="T1" fmla="*/ 0 h 424"/>
              <a:gd name="T2" fmla="*/ 684 w 1406"/>
              <a:gd name="T3" fmla="*/ 66 h 424"/>
              <a:gd name="T4" fmla="*/ 790 w 1406"/>
              <a:gd name="T5" fmla="*/ 10 h 424"/>
              <a:gd name="T6" fmla="*/ 1406 w 1406"/>
              <a:gd name="T7" fmla="*/ 417 h 424"/>
              <a:gd name="T8" fmla="*/ 1349 w 1406"/>
              <a:gd name="T9" fmla="*/ 423 h 424"/>
              <a:gd name="T10" fmla="*/ 0 w 1406"/>
              <a:gd name="T11" fmla="*/ 423 h 424"/>
              <a:gd name="T12" fmla="*/ 560 w 1406"/>
              <a:gd name="T13" fmla="*/ 0 h 424"/>
            </a:gdLst>
            <a:ahLst/>
            <a:cxnLst>
              <a:cxn ang="0">
                <a:pos x="T0" y="T1"/>
              </a:cxn>
              <a:cxn ang="0">
                <a:pos x="T2" y="T3"/>
              </a:cxn>
              <a:cxn ang="0">
                <a:pos x="T4" y="T5"/>
              </a:cxn>
              <a:cxn ang="0">
                <a:pos x="T6" y="T7"/>
              </a:cxn>
              <a:cxn ang="0">
                <a:pos x="T8" y="T9"/>
              </a:cxn>
              <a:cxn ang="0">
                <a:pos x="T10" y="T11"/>
              </a:cxn>
              <a:cxn ang="0">
                <a:pos x="T12" y="T13"/>
              </a:cxn>
            </a:cxnLst>
            <a:rect l="0" t="0" r="r" b="b"/>
            <a:pathLst>
              <a:path w="1406" h="424">
                <a:moveTo>
                  <a:pt x="560" y="0"/>
                </a:moveTo>
                <a:cubicBezTo>
                  <a:pt x="583" y="14"/>
                  <a:pt x="646" y="66"/>
                  <a:pt x="684" y="66"/>
                </a:cubicBezTo>
                <a:cubicBezTo>
                  <a:pt x="722" y="66"/>
                  <a:pt x="790" y="10"/>
                  <a:pt x="790" y="10"/>
                </a:cubicBezTo>
                <a:lnTo>
                  <a:pt x="1406" y="417"/>
                </a:lnTo>
                <a:cubicBezTo>
                  <a:pt x="1406" y="417"/>
                  <a:pt x="1384" y="424"/>
                  <a:pt x="1349" y="423"/>
                </a:cubicBezTo>
                <a:lnTo>
                  <a:pt x="0" y="423"/>
                </a:lnTo>
                <a:cubicBezTo>
                  <a:pt x="0" y="423"/>
                  <a:pt x="541" y="19"/>
                  <a:pt x="560" y="0"/>
                </a:cubicBezTo>
              </a:path>
            </a:pathLst>
          </a:custGeom>
          <a:solidFill>
            <a:srgbClr val="0F5494"/>
          </a:solidFill>
          <a:ln w="0">
            <a:noFill/>
            <a:prstDash val="solid"/>
            <a:round/>
            <a:headEnd/>
            <a:tailEnd/>
          </a:ln>
        </p:spPr>
        <p:txBody>
          <a:bodyPr lIns="271736" tIns="135867" rIns="271736" bIns="135867"/>
          <a:lstStyle/>
          <a:p>
            <a:pPr eaLnBrk="1" hangingPunct="1">
              <a:defRPr/>
            </a:pPr>
            <a:endParaRPr lang="it-IT" sz="14400"/>
          </a:p>
        </p:txBody>
      </p:sp>
    </p:spTree>
    <p:extLst>
      <p:ext uri="{BB962C8B-B14F-4D97-AF65-F5344CB8AC3E}">
        <p14:creationId xmlns:p14="http://schemas.microsoft.com/office/powerpoint/2010/main" val="19781066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1828800" y="2628900"/>
            <a:ext cx="20726400" cy="4895853"/>
          </a:xfrm>
          <a:prstGeom prst="rect">
            <a:avLst/>
          </a:prstGeom>
        </p:spPr>
        <p:txBody>
          <a:bodyPr anchor="b">
            <a:normAutofit/>
          </a:bodyPr>
          <a:lstStyle>
            <a:lvl1pPr algn="l">
              <a:defRPr sz="11733">
                <a:solidFill>
                  <a:schemeClr val="tx1"/>
                </a:solidFill>
              </a:defRPr>
            </a:lvl1pPr>
          </a:lstStyle>
          <a:p>
            <a:r>
              <a:rPr lang="en-US"/>
              <a:t>Click to edit Master title style</a:t>
            </a:r>
            <a:endParaRPr lang="en-US" dirty="0"/>
          </a:p>
        </p:txBody>
      </p:sp>
      <p:sp>
        <p:nvSpPr>
          <p:cNvPr id="12" name="Rectangle 11"/>
          <p:cNvSpPr/>
          <p:nvPr/>
        </p:nvSpPr>
        <p:spPr>
          <a:xfrm>
            <a:off x="2098644" y="7864611"/>
            <a:ext cx="4428931" cy="104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67"/>
          </a:p>
        </p:txBody>
      </p:sp>
      <p:sp>
        <p:nvSpPr>
          <p:cNvPr id="13" name="Subtitle 2"/>
          <p:cNvSpPr>
            <a:spLocks noGrp="1"/>
          </p:cNvSpPr>
          <p:nvPr>
            <p:ph type="subTitle" idx="1"/>
          </p:nvPr>
        </p:nvSpPr>
        <p:spPr>
          <a:xfrm>
            <a:off x="1828800" y="8308986"/>
            <a:ext cx="20726400" cy="3463917"/>
          </a:xfrm>
          <a:prstGeom prst="rect">
            <a:avLst/>
          </a:prstGeom>
        </p:spPr>
        <p:txBody>
          <a:bodyPr/>
          <a:lstStyle>
            <a:lvl1pPr marL="0" indent="0" algn="l">
              <a:buNone/>
              <a:defRPr sz="6400">
                <a:solidFill>
                  <a:schemeClr val="tx1"/>
                </a:solidFill>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US"/>
              <a:t>Click to edit Master subtitle style</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092" y="12725736"/>
            <a:ext cx="5167619" cy="1211163"/>
          </a:xfrm>
          <a:prstGeom prst="rect">
            <a:avLst/>
          </a:prstGeom>
        </p:spPr>
      </p:pic>
      <p:sp>
        <p:nvSpPr>
          <p:cNvPr id="19" name="Date Placeholder 3"/>
          <p:cNvSpPr>
            <a:spLocks noGrp="1"/>
          </p:cNvSpPr>
          <p:nvPr>
            <p:ph type="dt" sz="half" idx="2"/>
          </p:nvPr>
        </p:nvSpPr>
        <p:spPr>
          <a:xfrm>
            <a:off x="19456404" y="13156168"/>
            <a:ext cx="2004557" cy="417419"/>
          </a:xfrm>
          <a:prstGeom prst="rect">
            <a:avLst/>
          </a:prstGeom>
        </p:spPr>
        <p:txBody>
          <a:bodyPr vert="horz" lIns="91440" tIns="45720" rIns="91440" bIns="45720" rtlCol="0" anchor="ctr"/>
          <a:lstStyle>
            <a:lvl1pPr algn="r">
              <a:defRPr sz="2133">
                <a:solidFill>
                  <a:schemeClr val="bg1">
                    <a:lumMod val="65000"/>
                  </a:schemeClr>
                </a:solidFill>
              </a:defRPr>
            </a:lvl1pPr>
          </a:lstStyle>
          <a:p>
            <a:fld id="{216EDC99-CDF3-2742-866C-91AFDAD51C94}" type="datetime1">
              <a:rPr lang="en-US" smtClean="0"/>
              <a:pPr/>
              <a:t>5/6/2019</a:t>
            </a:fld>
            <a:endParaRPr lang="en-US"/>
          </a:p>
        </p:txBody>
      </p:sp>
      <p:sp>
        <p:nvSpPr>
          <p:cNvPr id="20" name="Footer Placeholder 4"/>
          <p:cNvSpPr>
            <a:spLocks noGrp="1"/>
          </p:cNvSpPr>
          <p:nvPr>
            <p:ph type="ftr" sz="quarter" idx="3"/>
          </p:nvPr>
        </p:nvSpPr>
        <p:spPr>
          <a:xfrm>
            <a:off x="13639804" y="13156169"/>
            <a:ext cx="5816600" cy="417416"/>
          </a:xfrm>
          <a:prstGeom prst="rect">
            <a:avLst/>
          </a:prstGeom>
        </p:spPr>
        <p:txBody>
          <a:bodyPr vert="horz" lIns="91440" tIns="45720" rIns="91440" bIns="45720" rtlCol="0" anchor="ctr"/>
          <a:lstStyle>
            <a:lvl1pPr algn="r">
              <a:defRPr sz="2133">
                <a:solidFill>
                  <a:schemeClr val="bg1">
                    <a:lumMod val="65000"/>
                  </a:schemeClr>
                </a:solidFill>
              </a:defRPr>
            </a:lvl1pPr>
          </a:lstStyle>
          <a:p>
            <a:r>
              <a:rPr lang="en-US"/>
              <a:t>©MITMYNID All rights reserved</a:t>
            </a:r>
          </a:p>
        </p:txBody>
      </p:sp>
      <p:sp>
        <p:nvSpPr>
          <p:cNvPr id="21" name="Slide Number Placeholder 5"/>
          <p:cNvSpPr>
            <a:spLocks noGrp="1"/>
          </p:cNvSpPr>
          <p:nvPr>
            <p:ph type="sldNum" sz="quarter" idx="4"/>
          </p:nvPr>
        </p:nvSpPr>
        <p:spPr>
          <a:xfrm>
            <a:off x="21460961" y="13156168"/>
            <a:ext cx="1246643" cy="417419"/>
          </a:xfrm>
          <a:prstGeom prst="rect">
            <a:avLst/>
          </a:prstGeom>
        </p:spPr>
        <p:txBody>
          <a:bodyPr vert="horz" lIns="91440" tIns="45720" rIns="91440" bIns="45720" rtlCol="0" anchor="ctr"/>
          <a:lstStyle>
            <a:lvl1pPr algn="r">
              <a:defRPr sz="2133">
                <a:solidFill>
                  <a:schemeClr val="bg1">
                    <a:lumMod val="65000"/>
                  </a:schemeClr>
                </a:solidFill>
              </a:defRPr>
            </a:lvl1pPr>
          </a:lstStyle>
          <a:p>
            <a:fld id="{EBB8A39D-7510-F044-B05A-42ED954CBAE7}" type="slidenum">
              <a:rPr lang="en-US" smtClean="0"/>
              <a:pPr/>
              <a:t>‹#›</a:t>
            </a:fld>
            <a:endParaRPr lang="en-US"/>
          </a:p>
        </p:txBody>
      </p:sp>
    </p:spTree>
    <p:extLst>
      <p:ext uri="{BB962C8B-B14F-4D97-AF65-F5344CB8AC3E}">
        <p14:creationId xmlns:p14="http://schemas.microsoft.com/office/powerpoint/2010/main" val="25453547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4101" y="2679705"/>
            <a:ext cx="21945600" cy="1873251"/>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219200" y="4984752"/>
            <a:ext cx="21945600" cy="705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19200" y="12490451"/>
            <a:ext cx="5689600" cy="952501"/>
          </a:xfrm>
          <a:prstGeom prst="rect">
            <a:avLst/>
          </a:prstGeom>
        </p:spPr>
        <p:txBody>
          <a:bodyPr/>
          <a:lstStyle>
            <a:lvl1pPr>
              <a:defRPr/>
            </a:lvl1pPr>
          </a:lstStyle>
          <a:p>
            <a:endParaRPr lang="en-GB" altLang="en-US"/>
          </a:p>
        </p:txBody>
      </p:sp>
      <p:sp>
        <p:nvSpPr>
          <p:cNvPr id="5" name="Footer Placeholder 4"/>
          <p:cNvSpPr>
            <a:spLocks noGrp="1"/>
          </p:cNvSpPr>
          <p:nvPr>
            <p:ph type="ftr" sz="quarter" idx="11"/>
          </p:nvPr>
        </p:nvSpPr>
        <p:spPr>
          <a:xfrm>
            <a:off x="8331200" y="12490451"/>
            <a:ext cx="7721600" cy="952501"/>
          </a:xfrm>
          <a:prstGeom prst="rect">
            <a:avLst/>
          </a:prstGeom>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DD479144-3931-4FD9-8C93-D72BA4F36D6E}" type="slidenum">
              <a:rPr lang="en-GB" altLang="en-US"/>
              <a:pPr/>
              <a:t>‹#›</a:t>
            </a:fld>
            <a:endParaRPr lang="en-GB" altLang="en-US"/>
          </a:p>
        </p:txBody>
      </p:sp>
    </p:spTree>
    <p:extLst>
      <p:ext uri="{BB962C8B-B14F-4D97-AF65-F5344CB8AC3E}">
        <p14:creationId xmlns:p14="http://schemas.microsoft.com/office/powerpoint/2010/main" val="2480034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1828800" y="1389888"/>
            <a:ext cx="20726400" cy="1188720"/>
          </a:xfrm>
        </p:spPr>
        <p:txBody>
          <a:bodyPr vert="horz" lIns="0" tIns="45720" rIns="0" bIns="0" rtlCol="0" anchor="b" anchorCtr="0">
            <a:noAutofit/>
          </a:bodyPr>
          <a:lstStyle>
            <a:lvl1pPr>
              <a:defRPr lang="en-US" sz="7200" spc="-149" dirty="0">
                <a:latin typeface="+mj-lt"/>
              </a:defRPr>
            </a:lvl1pPr>
          </a:lstStyle>
          <a:p>
            <a:pPr lvl="0" defTabSz="1371617">
              <a:lnSpc>
                <a:spcPct val="85000"/>
              </a:lnSpc>
            </a:pPr>
            <a:r>
              <a:rPr lang="en-US"/>
              <a:t>Click to edit Master title style</a:t>
            </a:r>
            <a:endParaRPr lang="en-US" dirty="0"/>
          </a:p>
        </p:txBody>
      </p:sp>
      <p:sp>
        <p:nvSpPr>
          <p:cNvPr id="4" name="Text Placeholder 8"/>
          <p:cNvSpPr>
            <a:spLocks noGrp="1"/>
          </p:cNvSpPr>
          <p:nvPr>
            <p:ph type="body" sz="quarter" idx="14"/>
          </p:nvPr>
        </p:nvSpPr>
        <p:spPr>
          <a:xfrm>
            <a:off x="1829443" y="2706624"/>
            <a:ext cx="20725760" cy="950976"/>
          </a:xfrm>
        </p:spPr>
        <p:txBody>
          <a:bodyPr vert="horz" lIns="0" tIns="0" rIns="0" bIns="0" rtlCol="0">
            <a:noAutofit/>
          </a:bodyPr>
          <a:lstStyle>
            <a:lvl1pPr marL="0" indent="0">
              <a:buNone/>
              <a:defRPr lang="en-US" sz="2400"/>
            </a:lvl1pPr>
          </a:lstStyle>
          <a:p>
            <a:pPr marL="457206" lvl="0" indent="-457206">
              <a:lnSpc>
                <a:spcPct val="130000"/>
              </a:lnSpc>
            </a:pPr>
            <a:r>
              <a:rPr lang="en-US"/>
              <a:t>Edit Master text styles</a:t>
            </a:r>
          </a:p>
        </p:txBody>
      </p:sp>
      <p:sp>
        <p:nvSpPr>
          <p:cNvPr id="8" name="Text Placeholder 5"/>
          <p:cNvSpPr>
            <a:spLocks noGrp="1"/>
          </p:cNvSpPr>
          <p:nvPr>
            <p:ph type="body" sz="quarter" idx="15" hasCustomPrompt="1"/>
          </p:nvPr>
        </p:nvSpPr>
        <p:spPr>
          <a:xfrm>
            <a:off x="1829941" y="932688"/>
            <a:ext cx="6711696" cy="406400"/>
          </a:xfrm>
        </p:spPr>
        <p:txBody>
          <a:bodyPr vert="horz" lIns="0" tIns="0" rIns="0" bIns="0" rtlCol="0">
            <a:noAutofit/>
          </a:bodyPr>
          <a:lstStyle>
            <a:lvl1pPr marL="0" indent="0">
              <a:buNone/>
              <a:defRPr lang="en-US" sz="1800" b="1" kern="0" cap="all" spc="501" baseline="0" dirty="0">
                <a:solidFill>
                  <a:schemeClr val="accent5">
                    <a:lumMod val="60000"/>
                    <a:lumOff val="40000"/>
                  </a:schemeClr>
                </a:solidFill>
                <a:ea typeface="Nexa Black" charset="0"/>
                <a:cs typeface="Nexa Black" charset="0"/>
              </a:defRPr>
            </a:lvl1pPr>
          </a:lstStyle>
          <a:p>
            <a:pPr marL="457206" lvl="0" indent="-457206"/>
            <a:r>
              <a:rPr lang="en-US" dirty="0"/>
              <a:t>BREADCRUMBS</a:t>
            </a:r>
          </a:p>
        </p:txBody>
      </p:sp>
    </p:spTree>
    <p:extLst>
      <p:ext uri="{BB962C8B-B14F-4D97-AF65-F5344CB8AC3E}">
        <p14:creationId xmlns:p14="http://schemas.microsoft.com/office/powerpoint/2010/main" val="3587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ontos">
    <p:spTree>
      <p:nvGrpSpPr>
        <p:cNvPr id="1" name=""/>
        <p:cNvGrpSpPr/>
        <p:nvPr/>
      </p:nvGrpSpPr>
      <p:grpSpPr>
        <a:xfrm>
          <a:off x="0" y="0"/>
          <a:ext cx="0" cy="0"/>
          <a:chOff x="0" y="0"/>
          <a:chExt cx="0" cy="0"/>
        </a:xfrm>
      </p:grpSpPr>
      <p:sp>
        <p:nvSpPr>
          <p:cNvPr id="175" name="Imagem"/>
          <p:cNvSpPr>
            <a:spLocks noGrp="1"/>
          </p:cNvSpPr>
          <p:nvPr>
            <p:ph type="pic" idx="13"/>
          </p:nvPr>
        </p:nvSpPr>
        <p:spPr>
          <a:xfrm>
            <a:off x="-30912" y="-57672"/>
            <a:ext cx="24445825" cy="13831344"/>
          </a:xfrm>
          <a:prstGeom prst="rect">
            <a:avLst/>
          </a:prstGeom>
        </p:spPr>
        <p:txBody>
          <a:bodyPr lIns="91439" tIns="45719" rIns="91439" bIns="45719" anchor="t">
            <a:noAutofit/>
          </a:bodyPr>
          <a:lstStyle/>
          <a:p>
            <a:endParaRPr/>
          </a:p>
        </p:txBody>
      </p:sp>
      <p:sp>
        <p:nvSpPr>
          <p:cNvPr id="176" name="Retângulo"/>
          <p:cNvSpPr/>
          <p:nvPr/>
        </p:nvSpPr>
        <p:spPr>
          <a:xfrm>
            <a:off x="-218169" y="-184783"/>
            <a:ext cx="24820339" cy="14085566"/>
          </a:xfrm>
          <a:prstGeom prst="rect">
            <a:avLst/>
          </a:prstGeom>
          <a:solidFill>
            <a:srgbClr val="000000">
              <a:alpha val="4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177" name="Imagem" descr="Imagem"/>
          <p:cNvPicPr>
            <a:picLocks noChangeAspect="1"/>
          </p:cNvPicPr>
          <p:nvPr/>
        </p:nvPicPr>
        <p:blipFill>
          <a:blip r:embed="rId2" cstate="hqprint">
            <a:alphaModFix amt="3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pic>
        <p:nvPicPr>
          <p:cNvPr id="178"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79"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180" name="Pontos, Frases slides ponte,…"/>
          <p:cNvSpPr txBox="1">
            <a:spLocks noGrp="1"/>
          </p:cNvSpPr>
          <p:nvPr>
            <p:ph type="body" sz="half" idx="14"/>
          </p:nvPr>
        </p:nvSpPr>
        <p:spPr>
          <a:xfrm>
            <a:off x="27351" y="5950392"/>
            <a:ext cx="24329299" cy="3392849"/>
          </a:xfrm>
          <a:prstGeom prst="rect">
            <a:avLst/>
          </a:prstGeom>
        </p:spPr>
        <p:txBody>
          <a:bodyPr anchor="t">
            <a:spAutoFit/>
          </a:bodyPr>
          <a:lstStyle/>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Pontos, Frases slides ponte, </a:t>
            </a:r>
          </a:p>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Fundo com fotografia</a:t>
            </a:r>
          </a:p>
        </p:txBody>
      </p:sp>
      <p:sp>
        <p:nvSpPr>
          <p:cNvPr id="181" name="1"/>
          <p:cNvSpPr>
            <a:spLocks noGrp="1"/>
          </p:cNvSpPr>
          <p:nvPr>
            <p:ph type="body" sz="quarter" idx="15"/>
          </p:nvPr>
        </p:nvSpPr>
        <p:spPr>
          <a:xfrm>
            <a:off x="10784723" y="2759637"/>
            <a:ext cx="2814554" cy="2814554"/>
          </a:xfrm>
          <a:prstGeom prst="ellipse">
            <a:avLst/>
          </a:prstGeom>
          <a:solidFill>
            <a:schemeClr val="accent5">
              <a:hueOff val="-82419"/>
              <a:satOff val="-9513"/>
              <a:lumOff val="-16343"/>
            </a:schemeClr>
          </a:solidFill>
        </p:spPr>
        <p:txBody>
          <a:bodyPr lIns="0" tIns="0" rIns="0" bIns="0">
            <a:noAutofit/>
          </a:bodyPr>
          <a:lstStyle>
            <a:lvl1pPr marL="0" indent="0" algn="ctr">
              <a:spcBef>
                <a:spcPts val="0"/>
              </a:spcBef>
              <a:buSzTx/>
              <a:buNone/>
              <a:defRPr sz="9800" b="1">
                <a:solidFill>
                  <a:srgbClr val="FFFFFF"/>
                </a:solidFill>
                <a:latin typeface="Futura LT Book"/>
                <a:ea typeface="Futura LT Book"/>
                <a:cs typeface="Futura LT Book"/>
                <a:sym typeface="Futura LT Book"/>
              </a:defRPr>
            </a:lvl1pPr>
          </a:lstStyle>
          <a:p>
            <a:r>
              <a:t>1</a:t>
            </a:r>
          </a:p>
        </p:txBody>
      </p:sp>
      <p:sp>
        <p:nvSpPr>
          <p:cNvPr id="182"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Frase Grande">
    <p:bg>
      <p:bgPr>
        <a:solidFill>
          <a:srgbClr val="E9EBEE"/>
        </a:solidFill>
        <a:effectLst/>
      </p:bgPr>
    </p:bg>
    <p:spTree>
      <p:nvGrpSpPr>
        <p:cNvPr id="1" name=""/>
        <p:cNvGrpSpPr/>
        <p:nvPr/>
      </p:nvGrpSpPr>
      <p:grpSpPr>
        <a:xfrm>
          <a:off x="0" y="0"/>
          <a:ext cx="0" cy="0"/>
          <a:chOff x="0" y="0"/>
          <a:chExt cx="0" cy="0"/>
        </a:xfrm>
      </p:grpSpPr>
      <p:sp>
        <p:nvSpPr>
          <p:cNvPr id="189"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sp>
        <p:nvSpPr>
          <p:cNvPr id="190" name="Frases slides ponte,…"/>
          <p:cNvSpPr txBox="1">
            <a:spLocks noGrp="1"/>
          </p:cNvSpPr>
          <p:nvPr>
            <p:ph type="body" sz="half" idx="13"/>
          </p:nvPr>
        </p:nvSpPr>
        <p:spPr>
          <a:xfrm>
            <a:off x="-1" y="4614105"/>
            <a:ext cx="24384001" cy="4954999"/>
          </a:xfrm>
          <a:prstGeom prst="rect">
            <a:avLst/>
          </a:prstGeom>
        </p:spPr>
        <p:txBody>
          <a:bodyPr lIns="0" tIns="0" rIns="0" bIns="0" anchor="t">
            <a:spAutoFit/>
          </a:bodyPr>
          <a:lstStyle/>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Frases slides ponte, </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Fundo neutro</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rPr>
                <a:solidFill>
                  <a:schemeClr val="accent5">
                    <a:hueOff val="-82419"/>
                    <a:satOff val="-9513"/>
                    <a:lumOff val="-16343"/>
                  </a:schemeClr>
                </a:solidFill>
              </a:rPr>
              <a: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Frase Grande cor">
    <p:bg>
      <p:bgPr>
        <a:solidFill>
          <a:srgbClr val="EB261F"/>
        </a:solidFill>
        <a:effectLst/>
      </p:bgPr>
    </p:bg>
    <p:spTree>
      <p:nvGrpSpPr>
        <p:cNvPr id="1" name=""/>
        <p:cNvGrpSpPr/>
        <p:nvPr/>
      </p:nvGrpSpPr>
      <p:grpSpPr>
        <a:xfrm>
          <a:off x="0" y="0"/>
          <a:ext cx="0" cy="0"/>
          <a:chOff x="0" y="0"/>
          <a:chExt cx="0" cy="0"/>
        </a:xfrm>
      </p:grpSpPr>
      <p:pic>
        <p:nvPicPr>
          <p:cNvPr id="197" name="Imagem" descr="Imagem"/>
          <p:cNvPicPr>
            <a:picLocks noChangeAspect="1"/>
          </p:cNvPicPr>
          <p:nvPr/>
        </p:nvPicPr>
        <p:blipFill>
          <a:blip r:embed="rId2" cstate="hqprint">
            <a:alphaModFix amt="3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198"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pic>
        <p:nvPicPr>
          <p:cNvPr id="199"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00"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201" name="Frases slides ponte,…"/>
          <p:cNvSpPr txBox="1">
            <a:spLocks noGrp="1"/>
          </p:cNvSpPr>
          <p:nvPr>
            <p:ph type="body" sz="half" idx="13"/>
          </p:nvPr>
        </p:nvSpPr>
        <p:spPr>
          <a:xfrm>
            <a:off x="-1" y="4614105"/>
            <a:ext cx="24384001" cy="4954999"/>
          </a:xfrm>
          <a:prstGeom prst="rect">
            <a:avLst/>
          </a:prstGeom>
        </p:spPr>
        <p:txBody>
          <a:bodyPr lIns="0" tIns="0" rIns="0" bIns="0" anchor="t">
            <a:spAutoFit/>
          </a:bodyPr>
          <a:lstStyle/>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Frases slides ponte, </a:t>
            </a:r>
          </a:p>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Fundo neutro</a:t>
            </a:r>
          </a:p>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enchmark cor">
    <p:bg>
      <p:bgPr>
        <a:solidFill>
          <a:srgbClr val="EB261F"/>
        </a:solidFill>
        <a:effectLst/>
      </p:bgPr>
    </p:bg>
    <p:spTree>
      <p:nvGrpSpPr>
        <p:cNvPr id="1" name=""/>
        <p:cNvGrpSpPr/>
        <p:nvPr/>
      </p:nvGrpSpPr>
      <p:grpSpPr>
        <a:xfrm>
          <a:off x="0" y="0"/>
          <a:ext cx="0" cy="0"/>
          <a:chOff x="0" y="0"/>
          <a:chExt cx="0" cy="0"/>
        </a:xfrm>
      </p:grpSpPr>
      <p:pic>
        <p:nvPicPr>
          <p:cNvPr id="208" name="Imagem" descr="Imagem"/>
          <p:cNvPicPr>
            <a:picLocks noChangeAspect="1"/>
          </p:cNvPicPr>
          <p:nvPr/>
        </p:nvPicPr>
        <p:blipFill>
          <a:blip r:embed="rId2" cstate="hqprint">
            <a:alphaModFix amt="3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pic>
        <p:nvPicPr>
          <p:cNvPr id="209" name="Imagem" descr="Imagem"/>
          <p:cNvPicPr>
            <a:picLocks noChangeAspect="1"/>
          </p:cNvPicPr>
          <p:nvPr/>
        </p:nvPicPr>
        <p:blipFill>
          <a:blip r:embed="rId3">
            <a:extLst/>
          </a:blip>
          <a:stretch>
            <a:fillRect/>
          </a:stretch>
        </p:blipFill>
        <p:spPr>
          <a:xfrm>
            <a:off x="1561910" y="-800651"/>
            <a:ext cx="4198343" cy="2629267"/>
          </a:xfrm>
          <a:prstGeom prst="rect">
            <a:avLst/>
          </a:prstGeom>
          <a:ln w="3175">
            <a:miter lim="400000"/>
          </a:ln>
        </p:spPr>
      </p:pic>
      <p:pic>
        <p:nvPicPr>
          <p:cNvPr id="210" name="wingman_deloitte_business_branco.png" descr="wingman_deloitte_business_branc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11" name="Imagem" descr="Imagem"/>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212"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FFFFF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FFFFFF"/>
                </a:solidFill>
                <a:latin typeface="Futura LT Book"/>
                <a:ea typeface="Futura LT Book"/>
                <a:cs typeface="Futura LT Book"/>
                <a:sym typeface="Futura LT Book"/>
              </a:defRPr>
            </a:pPr>
            <a:r>
              <a:rPr b="1"/>
              <a:t>Indústria: </a:t>
            </a:r>
            <a:r>
              <a:t>Tech.</a:t>
            </a:r>
          </a:p>
        </p:txBody>
      </p:sp>
      <p:sp>
        <p:nvSpPr>
          <p:cNvPr id="213" name="Imagem"/>
          <p:cNvSpPr>
            <a:spLocks noGrp="1"/>
          </p:cNvSpPr>
          <p:nvPr>
            <p:ph type="pic" idx="14"/>
          </p:nvPr>
        </p:nvSpPr>
        <p:spPr>
          <a:xfrm>
            <a:off x="12208920" y="-11500"/>
            <a:ext cx="12192916" cy="13727290"/>
          </a:xfrm>
          <a:prstGeom prst="rect">
            <a:avLst/>
          </a:prstGeom>
        </p:spPr>
        <p:txBody>
          <a:bodyPr lIns="91439" tIns="45719" rIns="91439" bIns="45719" anchor="t">
            <a:noAutofit/>
          </a:bodyPr>
          <a:lstStyle/>
          <a:p>
            <a:endParaRPr/>
          </a:p>
        </p:txBody>
      </p:sp>
      <p:sp>
        <p:nvSpPr>
          <p:cNvPr id="21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pic>
        <p:nvPicPr>
          <p:cNvPr id="215" name="Imagem" descr="Imagem"/>
          <p:cNvPicPr>
            <a:picLocks noChangeAspect="1"/>
          </p:cNvPicPr>
          <p:nvPr/>
        </p:nvPicPr>
        <p:blipFill>
          <a:blip r:embed="rId6">
            <a:extLst/>
          </a:blip>
          <a:stretch>
            <a:fillRect/>
          </a:stretch>
        </p:blipFill>
        <p:spPr>
          <a:xfrm>
            <a:off x="2484951" y="740961"/>
            <a:ext cx="1694451" cy="623828"/>
          </a:xfrm>
          <a:prstGeom prst="rect">
            <a:avLst/>
          </a:prstGeom>
          <a:ln w="3175">
            <a:miter lim="400000"/>
          </a:ln>
        </p:spPr>
      </p:pic>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enchmark cinza">
    <p:bg>
      <p:bgPr>
        <a:solidFill>
          <a:srgbClr val="E9EBEE"/>
        </a:solidFill>
        <a:effectLst/>
      </p:bgPr>
    </p:bg>
    <p:spTree>
      <p:nvGrpSpPr>
        <p:cNvPr id="1" name=""/>
        <p:cNvGrpSpPr/>
        <p:nvPr/>
      </p:nvGrpSpPr>
      <p:grpSpPr>
        <a:xfrm>
          <a:off x="0" y="0"/>
          <a:ext cx="0" cy="0"/>
          <a:chOff x="0" y="0"/>
          <a:chExt cx="0" cy="0"/>
        </a:xfrm>
      </p:grpSpPr>
      <p:pic>
        <p:nvPicPr>
          <p:cNvPr id="222"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223"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sp>
        <p:nvSpPr>
          <p:cNvPr id="224"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6A7889"/>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EB261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pic>
        <p:nvPicPr>
          <p:cNvPr id="225"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26"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apitulo descrição">
    <p:spTree>
      <p:nvGrpSpPr>
        <p:cNvPr id="1" name=""/>
        <p:cNvGrpSpPr/>
        <p:nvPr/>
      </p:nvGrpSpPr>
      <p:grpSpPr>
        <a:xfrm>
          <a:off x="0" y="0"/>
          <a:ext cx="0" cy="0"/>
          <a:chOff x="0" y="0"/>
          <a:chExt cx="0" cy="0"/>
        </a:xfrm>
      </p:grpSpPr>
      <p:sp>
        <p:nvSpPr>
          <p:cNvPr id="24" name="anders-jilden-478920-unsplash.jpg"/>
          <p:cNvSpPr>
            <a:spLocks noGrp="1"/>
          </p:cNvSpPr>
          <p:nvPr>
            <p:ph type="pic" idx="13"/>
          </p:nvPr>
        </p:nvSpPr>
        <p:spPr>
          <a:xfrm>
            <a:off x="-20919" y="-4688222"/>
            <a:ext cx="24425654" cy="13739430"/>
          </a:xfrm>
          <a:prstGeom prst="rect">
            <a:avLst/>
          </a:prstGeom>
        </p:spPr>
        <p:txBody>
          <a:bodyPr lIns="91439" tIns="45719" rIns="91439" bIns="45719" anchor="t">
            <a:noAutofit/>
          </a:bodyPr>
          <a:lstStyle/>
          <a:p>
            <a:endParaRPr/>
          </a:p>
        </p:txBody>
      </p:sp>
      <p:pic>
        <p:nvPicPr>
          <p:cNvPr id="25"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26" name="1.…"/>
          <p:cNvSpPr txBox="1">
            <a:spLocks noGrp="1"/>
          </p:cNvSpPr>
          <p:nvPr>
            <p:ph type="body" sz="half" idx="14"/>
          </p:nvPr>
        </p:nvSpPr>
        <p:spPr>
          <a:xfrm>
            <a:off x="5949" y="4340821"/>
            <a:ext cx="24372101" cy="4914050"/>
          </a:xfrm>
          <a:prstGeom prst="rect">
            <a:avLst/>
          </a:prstGeom>
        </p:spPr>
        <p:txBody>
          <a:bodyPr lIns="91395" tIns="91395" rIns="91395" bIns="91395" anchor="t">
            <a:spAutoFit/>
          </a:bodyPr>
          <a:lstStyle/>
          <a:p>
            <a:pPr marL="0" indent="1270000" defTabSz="1828800">
              <a:lnSpc>
                <a:spcPct val="90000"/>
              </a:lnSpc>
              <a:spcBef>
                <a:spcPts val="0"/>
              </a:spcBef>
              <a:buSzTx/>
              <a:buNone/>
              <a:defRPr sz="11800" b="1">
                <a:solidFill>
                  <a:schemeClr val="accent5">
                    <a:hueOff val="-82419"/>
                    <a:satOff val="-9513"/>
                    <a:lumOff val="-16343"/>
                  </a:schemeClr>
                </a:solidFill>
                <a:latin typeface="Futura LT Book"/>
                <a:ea typeface="Futura LT Book"/>
                <a:cs typeface="Futura LT Book"/>
                <a:sym typeface="Futura LT Book"/>
              </a:defRPr>
            </a:pPr>
            <a:r>
              <a:t>1.</a:t>
            </a:r>
          </a:p>
          <a:p>
            <a:pPr marL="0" indent="1270000" defTabSz="1828800">
              <a:spcBef>
                <a:spcPts val="0"/>
              </a:spcBef>
              <a:buSzTx/>
              <a:buNone/>
              <a:defRPr sz="13600" b="1">
                <a:solidFill>
                  <a:srgbClr val="FFFFFF"/>
                </a:solidFill>
                <a:latin typeface="Futura LT Book"/>
                <a:ea typeface="Futura LT Book"/>
                <a:cs typeface="Futura LT Book"/>
                <a:sym typeface="Futura LT Book"/>
              </a:defRPr>
            </a:pPr>
            <a:r>
              <a:t>Título de Capítulo</a:t>
            </a:r>
          </a:p>
          <a:p>
            <a:pPr marL="0" indent="1270000" defTabSz="292100">
              <a:lnSpc>
                <a:spcPct val="120000"/>
              </a:lnSpc>
              <a:spcBef>
                <a:spcPts val="0"/>
              </a:spcBef>
              <a:buSzTx/>
              <a:buNone/>
              <a:defRPr sz="3800" b="1">
                <a:solidFill>
                  <a:srgbClr val="FFFFFF"/>
                </a:solidFill>
                <a:latin typeface="Futura LT Book"/>
                <a:ea typeface="Futura LT Book"/>
                <a:cs typeface="Futura LT Book"/>
                <a:sym typeface="Futura LT Book"/>
              </a:defRPr>
            </a:pPr>
            <a:r>
              <a:t>Breve descrição, sub-título de capítulo. </a:t>
            </a:r>
          </a:p>
        </p:txBody>
      </p:sp>
      <p:pic>
        <p:nvPicPr>
          <p:cNvPr id="27" name="logoCE.gif" descr="logoC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1011" y="12763188"/>
            <a:ext cx="924850" cy="641383"/>
          </a:xfrm>
          <a:prstGeom prst="rect">
            <a:avLst/>
          </a:prstGeom>
          <a:ln w="3175">
            <a:miter lim="400000"/>
          </a:ln>
        </p:spPr>
      </p:pic>
      <p:sp>
        <p:nvSpPr>
          <p:cNvPr id="28" name="Número do diapositivo"/>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enchmark cinza - cópia">
    <p:bg>
      <p:bgPr>
        <a:solidFill>
          <a:srgbClr val="000000"/>
        </a:solidFill>
        <a:effectLst/>
      </p:bgPr>
    </p:bg>
    <p:spTree>
      <p:nvGrpSpPr>
        <p:cNvPr id="1" name=""/>
        <p:cNvGrpSpPr/>
        <p:nvPr/>
      </p:nvGrpSpPr>
      <p:grpSpPr>
        <a:xfrm>
          <a:off x="0" y="0"/>
          <a:ext cx="0" cy="0"/>
          <a:chOff x="0" y="0"/>
          <a:chExt cx="0" cy="0"/>
        </a:xfrm>
      </p:grpSpPr>
      <p:pic>
        <p:nvPicPr>
          <p:cNvPr id="233"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23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sp>
        <p:nvSpPr>
          <p:cNvPr id="235"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6A7889"/>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EB261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exto imagem">
    <p:spTree>
      <p:nvGrpSpPr>
        <p:cNvPr id="1" name=""/>
        <p:cNvGrpSpPr/>
        <p:nvPr/>
      </p:nvGrpSpPr>
      <p:grpSpPr>
        <a:xfrm>
          <a:off x="0" y="0"/>
          <a:ext cx="0" cy="0"/>
          <a:chOff x="0" y="0"/>
          <a:chExt cx="0" cy="0"/>
        </a:xfrm>
      </p:grpSpPr>
      <p:sp>
        <p:nvSpPr>
          <p:cNvPr id="242" name="Imagem"/>
          <p:cNvSpPr>
            <a:spLocks noGrp="1"/>
          </p:cNvSpPr>
          <p:nvPr>
            <p:ph type="pic" idx="13"/>
          </p:nvPr>
        </p:nvSpPr>
        <p:spPr>
          <a:xfrm>
            <a:off x="-20919" y="-11715"/>
            <a:ext cx="24425654" cy="13739430"/>
          </a:xfrm>
          <a:prstGeom prst="rect">
            <a:avLst/>
          </a:prstGeom>
        </p:spPr>
        <p:txBody>
          <a:bodyPr lIns="91439" tIns="45719" rIns="91439" bIns="45719" anchor="t">
            <a:noAutofit/>
          </a:bodyPr>
          <a:lstStyle/>
          <a:p>
            <a:endParaRPr/>
          </a:p>
        </p:txBody>
      </p:sp>
      <p:sp>
        <p:nvSpPr>
          <p:cNvPr id="243" name="Retângulo"/>
          <p:cNvSpPr/>
          <p:nvPr/>
        </p:nvSpPr>
        <p:spPr>
          <a:xfrm>
            <a:off x="-218169" y="-184783"/>
            <a:ext cx="24820339" cy="14085566"/>
          </a:xfrm>
          <a:prstGeom prst="rect">
            <a:avLst/>
          </a:prstGeom>
          <a:solidFill>
            <a:srgbClr val="000000">
              <a:alpha val="7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24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pic>
        <p:nvPicPr>
          <p:cNvPr id="245"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46"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247" name="89%"/>
          <p:cNvSpPr txBox="1">
            <a:spLocks noGrp="1"/>
          </p:cNvSpPr>
          <p:nvPr>
            <p:ph type="body" sz="quarter" idx="14"/>
          </p:nvPr>
        </p:nvSpPr>
        <p:spPr>
          <a:xfrm>
            <a:off x="9633474" y="7090764"/>
            <a:ext cx="2093145" cy="1183852"/>
          </a:xfrm>
          <a:prstGeom prst="rect">
            <a:avLst/>
          </a:prstGeom>
        </p:spPr>
        <p:txBody>
          <a:bodyPr wrap="none" lIns="45697" tIns="45697" rIns="45697" bIns="45697" anchor="t">
            <a:spAutoFit/>
          </a:bodyPr>
          <a:lstStyle>
            <a:lvl1pPr marL="0" indent="0" defTabSz="1828800">
              <a:lnSpc>
                <a:spcPts val="9600"/>
              </a:lnSpc>
              <a:spcBef>
                <a:spcPts val="0"/>
              </a:spcBef>
              <a:buSzTx/>
              <a:buNone/>
              <a:defRPr sz="6600">
                <a:solidFill>
                  <a:srgbClr val="FFFFFF"/>
                </a:solidFill>
                <a:latin typeface="Futura Bold"/>
                <a:ea typeface="Futura Bold"/>
                <a:cs typeface="Futura Bold"/>
                <a:sym typeface="Futura Bold"/>
              </a:defRPr>
            </a:lvl1pPr>
          </a:lstStyle>
          <a:p>
            <a:r>
              <a:t>89%</a:t>
            </a:r>
          </a:p>
        </p:txBody>
      </p:sp>
      <p:sp>
        <p:nvSpPr>
          <p:cNvPr id="248" name="adipiscing elit. Donec venenatis arcu augue, vel lobortis ante fringilla vel. Sed finibus lobortis neque non eleifend."/>
          <p:cNvSpPr txBox="1">
            <a:spLocks noGrp="1"/>
          </p:cNvSpPr>
          <p:nvPr>
            <p:ph type="body" sz="quarter" idx="15"/>
          </p:nvPr>
        </p:nvSpPr>
        <p:spPr>
          <a:xfrm>
            <a:off x="9633474" y="8464436"/>
            <a:ext cx="5167828" cy="1219611"/>
          </a:xfrm>
          <a:prstGeom prst="rect">
            <a:avLst/>
          </a:prstGeom>
        </p:spPr>
        <p:txBody>
          <a:bodyPr lIns="25387" tIns="25387" rIns="25387" bIns="25387" anchor="t">
            <a:spAutoFit/>
          </a:bodyPr>
          <a:lstStyle>
            <a:lvl1pPr marL="0" indent="0" algn="ctr">
              <a:lnSpc>
                <a:spcPct val="110000"/>
              </a:lnSpc>
              <a:spcBef>
                <a:spcPts val="1500"/>
              </a:spcBef>
              <a:buSzTx/>
              <a:buNone/>
              <a:defRPr sz="2200">
                <a:solidFill>
                  <a:srgbClr val="FFFFFF"/>
                </a:solidFill>
                <a:latin typeface="Futura LT Medium"/>
                <a:ea typeface="Futura LT Medium"/>
                <a:cs typeface="Futura LT Medium"/>
                <a:sym typeface="Futura LT Medium"/>
              </a:defRPr>
            </a:lvl1pPr>
          </a:lstStyle>
          <a:p>
            <a:r>
              <a:t>adipiscing elit. Donec venenatis arcu augue, vel lobortis ante fringilla vel. Sed finibus lobortis neque non eleifend.</a:t>
            </a:r>
          </a:p>
        </p:txBody>
      </p:sp>
      <p:sp>
        <p:nvSpPr>
          <p:cNvPr id="249" name="79%(UE)"/>
          <p:cNvSpPr txBox="1">
            <a:spLocks noGrp="1"/>
          </p:cNvSpPr>
          <p:nvPr>
            <p:ph type="body" sz="quarter" idx="16"/>
          </p:nvPr>
        </p:nvSpPr>
        <p:spPr>
          <a:xfrm>
            <a:off x="12514888" y="7454919"/>
            <a:ext cx="2286414" cy="711919"/>
          </a:xfrm>
          <a:prstGeom prst="rect">
            <a:avLst/>
          </a:prstGeom>
        </p:spPr>
        <p:txBody>
          <a:bodyPr wrap="none" lIns="45697" tIns="45697" rIns="45697" bIns="45697" anchor="t">
            <a:spAutoFit/>
          </a:bodyPr>
          <a:lstStyle>
            <a:lvl1pPr marL="0" indent="0" algn="r" defTabSz="1828800">
              <a:lnSpc>
                <a:spcPts val="6200"/>
              </a:lnSpc>
              <a:spcBef>
                <a:spcPts val="0"/>
              </a:spcBef>
              <a:buSzTx/>
              <a:buNone/>
              <a:defRPr sz="3800">
                <a:solidFill>
                  <a:srgbClr val="FFFFFF"/>
                </a:solidFill>
                <a:latin typeface="Futura Bold"/>
                <a:ea typeface="Futura Bold"/>
                <a:cs typeface="Futura Bold"/>
                <a:sym typeface="Futura Bold"/>
              </a:defRPr>
            </a:lvl1pPr>
          </a:lstStyle>
          <a:p>
            <a:r>
              <a:t>79%(UE)</a:t>
            </a:r>
          </a:p>
        </p:txBody>
      </p:sp>
      <p:sp>
        <p:nvSpPr>
          <p:cNvPr id="250" name="Títulos - desenvolvimento páginas interiores…"/>
          <p:cNvSpPr>
            <a:spLocks noGrp="1"/>
          </p:cNvSpPr>
          <p:nvPr>
            <p:ph type="body" sz="half" idx="17"/>
          </p:nvPr>
        </p:nvSpPr>
        <p:spPr>
          <a:xfrm>
            <a:off x="1883244" y="717373"/>
            <a:ext cx="20617513" cy="6288593"/>
          </a:xfrm>
          <a:prstGeom prst="rect">
            <a:avLst/>
          </a:prstGeom>
        </p:spPr>
        <p:txBody>
          <a:bodyPr lIns="1517306" tIns="1517306" rIns="1517306" bIns="1517306" anchor="t">
            <a:noAutofit/>
          </a:bodyPr>
          <a:lstStyle/>
          <a:p>
            <a:pPr marL="0" indent="0" algn="ctr" defTabSz="292100">
              <a:lnSpc>
                <a:spcPct val="110000"/>
              </a:lnSpc>
              <a:spcBef>
                <a:spcPts val="0"/>
              </a:spcBef>
              <a:buSzTx/>
              <a:buNone/>
              <a:defRPr sz="5200" b="1">
                <a:solidFill>
                  <a:srgbClr val="FFFFFF"/>
                </a:solidFill>
                <a:latin typeface="Futura LT Book"/>
                <a:ea typeface="Futura LT Book"/>
                <a:cs typeface="Futura LT Book"/>
                <a:sym typeface="Futura LT Book"/>
              </a:defRPr>
            </a:pPr>
            <a:r>
              <a:t>Títulos - desenvolvimento páginas interiores</a:t>
            </a:r>
          </a:p>
          <a:p>
            <a:pPr marL="0" indent="0" algn="ctr"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Lorem ipsum dolor sit amet, consectetur adipiscing elit. Donec venenatis arcu augue, vel lobortis ante fringilla vel. Sed finibus lobortis neque non eleifend. Lorem ipsum dolor sit amet, consectetur adipiscing elit. Donec venenatis arcu augue, vel lobortis ante fringilla vel. Sed finibus lobortis neque non eleifend.Lorem ipsum dolor sit amet, consectetur adipiscing elit. Donec venenatis arcu augue, vel lobortis ante fringilla vel. Sed finibus loborti.Lorem ipsum dolor sit amet, consectetur adipiscing elit.</a:t>
            </a:r>
          </a:p>
        </p:txBody>
      </p:sp>
      <p:sp>
        <p:nvSpPr>
          <p:cNvPr id="251" name="89%"/>
          <p:cNvSpPr txBox="1">
            <a:spLocks noGrp="1"/>
          </p:cNvSpPr>
          <p:nvPr>
            <p:ph type="body" sz="quarter" idx="18"/>
          </p:nvPr>
        </p:nvSpPr>
        <p:spPr>
          <a:xfrm>
            <a:off x="3274232" y="7114565"/>
            <a:ext cx="2093145" cy="1183852"/>
          </a:xfrm>
          <a:prstGeom prst="rect">
            <a:avLst/>
          </a:prstGeom>
        </p:spPr>
        <p:txBody>
          <a:bodyPr wrap="none" lIns="45697" tIns="45697" rIns="45697" bIns="45697" anchor="t">
            <a:spAutoFit/>
          </a:bodyPr>
          <a:lstStyle>
            <a:lvl1pPr marL="0" indent="0" defTabSz="1828800">
              <a:lnSpc>
                <a:spcPts val="9600"/>
              </a:lnSpc>
              <a:spcBef>
                <a:spcPts val="0"/>
              </a:spcBef>
              <a:buSzTx/>
              <a:buNone/>
              <a:defRPr sz="6600">
                <a:solidFill>
                  <a:srgbClr val="FFFFFF"/>
                </a:solidFill>
                <a:latin typeface="Futura Bold"/>
                <a:ea typeface="Futura Bold"/>
                <a:cs typeface="Futura Bold"/>
                <a:sym typeface="Futura Bold"/>
              </a:defRPr>
            </a:lvl1pPr>
          </a:lstStyle>
          <a:p>
            <a:r>
              <a:t>89%</a:t>
            </a:r>
          </a:p>
        </p:txBody>
      </p:sp>
      <p:sp>
        <p:nvSpPr>
          <p:cNvPr id="252" name="adipiscing elit. Donec venenatis arcu augue, vel lobortis ante fringilla vel. Sed finibus lobortis neque non eleifend."/>
          <p:cNvSpPr txBox="1">
            <a:spLocks noGrp="1"/>
          </p:cNvSpPr>
          <p:nvPr>
            <p:ph type="body" sz="quarter" idx="19"/>
          </p:nvPr>
        </p:nvSpPr>
        <p:spPr>
          <a:xfrm>
            <a:off x="3274232" y="8488237"/>
            <a:ext cx="5167828" cy="1219611"/>
          </a:xfrm>
          <a:prstGeom prst="rect">
            <a:avLst/>
          </a:prstGeom>
        </p:spPr>
        <p:txBody>
          <a:bodyPr lIns="25387" tIns="25387" rIns="25387" bIns="25387" anchor="t">
            <a:spAutoFit/>
          </a:bodyPr>
          <a:lstStyle>
            <a:lvl1pPr marL="0" indent="0" algn="ctr">
              <a:lnSpc>
                <a:spcPct val="110000"/>
              </a:lnSpc>
              <a:spcBef>
                <a:spcPts val="1500"/>
              </a:spcBef>
              <a:buSzTx/>
              <a:buNone/>
              <a:defRPr sz="2200">
                <a:solidFill>
                  <a:srgbClr val="FFFFFF"/>
                </a:solidFill>
                <a:latin typeface="Futura LT Medium"/>
                <a:ea typeface="Futura LT Medium"/>
                <a:cs typeface="Futura LT Medium"/>
                <a:sym typeface="Futura LT Medium"/>
              </a:defRPr>
            </a:lvl1pPr>
          </a:lstStyle>
          <a:p>
            <a:r>
              <a:t>adipiscing elit. Donec venenatis arcu augue, vel lobortis ante fringilla vel. Sed finibus lobortis neque non eleifend.</a:t>
            </a:r>
          </a:p>
        </p:txBody>
      </p:sp>
      <p:sp>
        <p:nvSpPr>
          <p:cNvPr id="253" name="79%(UE)"/>
          <p:cNvSpPr txBox="1">
            <a:spLocks noGrp="1"/>
          </p:cNvSpPr>
          <p:nvPr>
            <p:ph type="body" sz="quarter" idx="20"/>
          </p:nvPr>
        </p:nvSpPr>
        <p:spPr>
          <a:xfrm>
            <a:off x="6155646" y="7466819"/>
            <a:ext cx="2286414" cy="711919"/>
          </a:xfrm>
          <a:prstGeom prst="rect">
            <a:avLst/>
          </a:prstGeom>
        </p:spPr>
        <p:txBody>
          <a:bodyPr wrap="none" lIns="45697" tIns="45697" rIns="45697" bIns="45697" anchor="t">
            <a:spAutoFit/>
          </a:bodyPr>
          <a:lstStyle>
            <a:lvl1pPr marL="0" indent="0" algn="r" defTabSz="1828800">
              <a:lnSpc>
                <a:spcPts val="6200"/>
              </a:lnSpc>
              <a:spcBef>
                <a:spcPts val="0"/>
              </a:spcBef>
              <a:buSzTx/>
              <a:buNone/>
              <a:defRPr sz="3800">
                <a:solidFill>
                  <a:srgbClr val="FFFFFF"/>
                </a:solidFill>
                <a:latin typeface="Futura Bold"/>
                <a:ea typeface="Futura Bold"/>
                <a:cs typeface="Futura Bold"/>
                <a:sym typeface="Futura Bold"/>
              </a:defRPr>
            </a:lvl1pPr>
          </a:lstStyle>
          <a:p>
            <a:r>
              <a:t>79%(UE)</a:t>
            </a:r>
          </a:p>
        </p:txBody>
      </p:sp>
      <p:sp>
        <p:nvSpPr>
          <p:cNvPr id="254" name="89%"/>
          <p:cNvSpPr txBox="1">
            <a:spLocks noGrp="1"/>
          </p:cNvSpPr>
          <p:nvPr>
            <p:ph type="body" sz="quarter" idx="21"/>
          </p:nvPr>
        </p:nvSpPr>
        <p:spPr>
          <a:xfrm>
            <a:off x="15992716" y="7090764"/>
            <a:ext cx="2093145" cy="1183852"/>
          </a:xfrm>
          <a:prstGeom prst="rect">
            <a:avLst/>
          </a:prstGeom>
        </p:spPr>
        <p:txBody>
          <a:bodyPr wrap="none" lIns="45697" tIns="45697" rIns="45697" bIns="45697" anchor="t">
            <a:spAutoFit/>
          </a:bodyPr>
          <a:lstStyle>
            <a:lvl1pPr marL="0" indent="0" defTabSz="1828800">
              <a:lnSpc>
                <a:spcPts val="9600"/>
              </a:lnSpc>
              <a:spcBef>
                <a:spcPts val="0"/>
              </a:spcBef>
              <a:buSzTx/>
              <a:buNone/>
              <a:defRPr sz="6600">
                <a:solidFill>
                  <a:srgbClr val="FFFFFF"/>
                </a:solidFill>
                <a:latin typeface="Futura Bold"/>
                <a:ea typeface="Futura Bold"/>
                <a:cs typeface="Futura Bold"/>
                <a:sym typeface="Futura Bold"/>
              </a:defRPr>
            </a:lvl1pPr>
          </a:lstStyle>
          <a:p>
            <a:r>
              <a:t>89%</a:t>
            </a:r>
          </a:p>
        </p:txBody>
      </p:sp>
      <p:sp>
        <p:nvSpPr>
          <p:cNvPr id="255" name="adipiscing elit. Donec venenatis arcu augue, vel lobortis ante fringilla vel. Sed finibus lobortis neque non eleifend."/>
          <p:cNvSpPr txBox="1">
            <a:spLocks noGrp="1"/>
          </p:cNvSpPr>
          <p:nvPr>
            <p:ph type="body" sz="quarter" idx="22"/>
          </p:nvPr>
        </p:nvSpPr>
        <p:spPr>
          <a:xfrm>
            <a:off x="15992716" y="8464436"/>
            <a:ext cx="5167829" cy="1219611"/>
          </a:xfrm>
          <a:prstGeom prst="rect">
            <a:avLst/>
          </a:prstGeom>
        </p:spPr>
        <p:txBody>
          <a:bodyPr lIns="25387" tIns="25387" rIns="25387" bIns="25387" anchor="t">
            <a:spAutoFit/>
          </a:bodyPr>
          <a:lstStyle>
            <a:lvl1pPr marL="0" indent="0" algn="ctr">
              <a:lnSpc>
                <a:spcPct val="110000"/>
              </a:lnSpc>
              <a:spcBef>
                <a:spcPts val="1500"/>
              </a:spcBef>
              <a:buSzTx/>
              <a:buNone/>
              <a:defRPr sz="2200">
                <a:solidFill>
                  <a:srgbClr val="FFFFFF"/>
                </a:solidFill>
                <a:latin typeface="Futura LT Medium"/>
                <a:ea typeface="Futura LT Medium"/>
                <a:cs typeface="Futura LT Medium"/>
                <a:sym typeface="Futura LT Medium"/>
              </a:defRPr>
            </a:lvl1pPr>
          </a:lstStyle>
          <a:p>
            <a:r>
              <a:t>adipiscing elit. Donec venenatis arcu augue, vel lobortis ante fringilla vel. Sed finibus lobortis neque non eleifend.</a:t>
            </a:r>
          </a:p>
        </p:txBody>
      </p:sp>
      <p:sp>
        <p:nvSpPr>
          <p:cNvPr id="256" name="79%(UE)"/>
          <p:cNvSpPr txBox="1">
            <a:spLocks noGrp="1"/>
          </p:cNvSpPr>
          <p:nvPr>
            <p:ph type="body" sz="quarter" idx="23"/>
          </p:nvPr>
        </p:nvSpPr>
        <p:spPr>
          <a:xfrm>
            <a:off x="18874131" y="7454919"/>
            <a:ext cx="2286413" cy="711919"/>
          </a:xfrm>
          <a:prstGeom prst="rect">
            <a:avLst/>
          </a:prstGeom>
        </p:spPr>
        <p:txBody>
          <a:bodyPr wrap="none" lIns="45697" tIns="45697" rIns="45697" bIns="45697" anchor="t">
            <a:spAutoFit/>
          </a:bodyPr>
          <a:lstStyle>
            <a:lvl1pPr marL="0" indent="0" algn="r" defTabSz="1828800">
              <a:lnSpc>
                <a:spcPts val="6200"/>
              </a:lnSpc>
              <a:spcBef>
                <a:spcPts val="0"/>
              </a:spcBef>
              <a:buSzTx/>
              <a:buNone/>
              <a:defRPr sz="3800">
                <a:solidFill>
                  <a:srgbClr val="FFFFFF"/>
                </a:solidFill>
                <a:latin typeface="Futura Bold"/>
                <a:ea typeface="Futura Bold"/>
                <a:cs typeface="Futura Bold"/>
                <a:sym typeface="Futura Bold"/>
              </a:defRPr>
            </a:lvl1pPr>
          </a:lstStyle>
          <a:p>
            <a:r>
              <a:t>79%(UE)</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exto Colunas Topicos">
    <p:spTree>
      <p:nvGrpSpPr>
        <p:cNvPr id="1" name=""/>
        <p:cNvGrpSpPr/>
        <p:nvPr/>
      </p:nvGrpSpPr>
      <p:grpSpPr>
        <a:xfrm>
          <a:off x="0" y="0"/>
          <a:ext cx="0" cy="0"/>
          <a:chOff x="0" y="0"/>
          <a:chExt cx="0" cy="0"/>
        </a:xfrm>
      </p:grpSpPr>
      <p:sp>
        <p:nvSpPr>
          <p:cNvPr id="263"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264"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65"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266" name="Retângulo"/>
          <p:cNvSpPr/>
          <p:nvPr/>
        </p:nvSpPr>
        <p:spPr>
          <a:xfrm>
            <a:off x="404416" y="412523"/>
            <a:ext cx="7675784" cy="12131508"/>
          </a:xfrm>
          <a:prstGeom prst="rect">
            <a:avLst/>
          </a:prstGeom>
          <a:solidFill>
            <a:srgbClr val="E9EBEE"/>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267" name="Lead Slide 1…"/>
          <p:cNvSpPr txBox="1">
            <a:spLocks noGrp="1"/>
          </p:cNvSpPr>
          <p:nvPr>
            <p:ph type="body" sz="quarter" idx="13"/>
          </p:nvPr>
        </p:nvSpPr>
        <p:spPr>
          <a:xfrm>
            <a:off x="404416" y="421358"/>
            <a:ext cx="7675784" cy="7956630"/>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6A7889"/>
                </a:solidFill>
                <a:latin typeface="Futura LT Book"/>
                <a:ea typeface="Futura LT Book"/>
                <a:cs typeface="Futura LT Book"/>
                <a:sym typeface="Futura LT Book"/>
              </a:defRPr>
            </a:pPr>
            <a:r>
              <a:t>Lead Slide 1</a:t>
            </a:r>
          </a:p>
          <a:p>
            <a:pPr marL="0" indent="0" defTabSz="292100">
              <a:lnSpc>
                <a:spcPct val="60000"/>
              </a:lnSpc>
              <a:spcBef>
                <a:spcPts val="0"/>
              </a:spcBef>
              <a:buSzTx/>
              <a:buNone/>
              <a:defRPr sz="5200" b="1">
                <a:solidFill>
                  <a:srgbClr val="6A7889"/>
                </a:solidFill>
                <a:latin typeface="Futura LT Book"/>
                <a:ea typeface="Futura LT Book"/>
                <a:cs typeface="Futura LT Book"/>
                <a:sym typeface="Futura LT Book"/>
              </a:defRPr>
            </a:pPr>
            <a:r>
              <a:t>coluna</a:t>
            </a:r>
          </a:p>
          <a:p>
            <a:pPr marL="0" indent="0" defTabSz="292100">
              <a:lnSpc>
                <a:spcPct val="60000"/>
              </a:lnSpc>
              <a:spcBef>
                <a:spcPts val="3500"/>
              </a:spcBef>
              <a:buSzTx/>
              <a:buNone/>
              <a:defRPr sz="5200" b="1">
                <a:solidFill>
                  <a:schemeClr val="accent5">
                    <a:hueOff val="-82419"/>
                    <a:satOff val="-9513"/>
                    <a:lumOff val="-16343"/>
                  </a:schemeClr>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sp>
        <p:nvSpPr>
          <p:cNvPr id="268" name="Lorem ipsum adipiscing elit. Donec venenatis arcu augue, vel lobortis ante fringilla vel. Sed finibus lobortis neque non eleifend. A Lorem ipsum dolor sit amet, consectetur adipiscing elit.…"/>
          <p:cNvSpPr txBox="1">
            <a:spLocks noGrp="1"/>
          </p:cNvSpPr>
          <p:nvPr>
            <p:ph type="body" idx="14"/>
          </p:nvPr>
        </p:nvSpPr>
        <p:spPr>
          <a:xfrm>
            <a:off x="8074299" y="2144"/>
            <a:ext cx="16298880" cy="12790491"/>
          </a:xfrm>
          <a:prstGeom prst="rect">
            <a:avLst/>
          </a:prstGeom>
        </p:spPr>
        <p:txBody>
          <a:bodyPr lIns="1517306" tIns="1517306" rIns="1517306" bIns="1517306" anchor="t">
            <a:spAutoFit/>
          </a:bodyPr>
          <a:lstStyle/>
          <a:p>
            <a:pPr marL="620485" indent="-620485" defTabSz="292100">
              <a:lnSpc>
                <a:spcPct val="110000"/>
              </a:lnSpc>
              <a:spcBef>
                <a:spcPts val="8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br/>
            <a:r>
              <a:rPr sz="2200" b="0"/>
              <a:t>adipiscing elit. Donec venenatis arcu augue, vel lobortis ante fringilla vel. Sed finibus lobortis neque non eleifend. A Lorem ipsum dolor sit amet, consectetur adipiscing elit. </a:t>
            </a:r>
          </a:p>
          <a:p>
            <a:pPr marL="620485" indent="-620485" defTabSz="292100">
              <a:lnSpc>
                <a:spcPct val="110000"/>
              </a:lnSpc>
              <a:spcBef>
                <a:spcPts val="800"/>
              </a:spcBef>
              <a:buClr>
                <a:srgbClr val="EB261F"/>
              </a:buClr>
              <a:buSzPct val="100000"/>
              <a:buAutoNum type="arabicPeriod"/>
              <a:defRPr sz="3800" b="1">
                <a:solidFill>
                  <a:srgbClr val="6A7889"/>
                </a:solidFill>
                <a:latin typeface="Futura LT Book"/>
                <a:ea typeface="Futura LT Book"/>
                <a:cs typeface="Futura LT Book"/>
                <a:sym typeface="Futura LT Book"/>
              </a:defRPr>
            </a:pPr>
            <a:endParaRPr sz="2200" b="0"/>
          </a:p>
          <a:p>
            <a:pPr marL="620485" indent="-620485" defTabSz="292100">
              <a:lnSpc>
                <a:spcPct val="110000"/>
              </a:lnSpc>
              <a:spcBef>
                <a:spcPts val="800"/>
              </a:spcBef>
              <a:buClr>
                <a:srgbClr val="EB261F"/>
              </a:buClr>
              <a:buSzPct val="100000"/>
              <a:buAutoNum type="arabicPeriod" startAt="3"/>
              <a:defRPr sz="3800" b="1">
                <a:solidFill>
                  <a:srgbClr val="6A7889"/>
                </a:solidFill>
                <a:latin typeface="Futura LT Book"/>
                <a:ea typeface="Futura LT Book"/>
                <a:cs typeface="Futura LT Book"/>
                <a:sym typeface="Futura LT Book"/>
              </a:defRPr>
            </a:pPr>
            <a:r>
              <a:t>Lorem ipsum</a:t>
            </a:r>
            <a:br/>
            <a:r>
              <a:rPr sz="2200" b="0"/>
              <a:t>adipiscing elit. Donec venenatis arcu augue, vel lobortis ante fringilla vel. Sed finibus lobortis neque non eleifend. A Lorem ipsum dolor sit amet, consectetur adipiscing elit. </a:t>
            </a:r>
          </a:p>
          <a:p>
            <a:pPr marL="620485" indent="-620485" defTabSz="292100">
              <a:lnSpc>
                <a:spcPct val="110000"/>
              </a:lnSpc>
              <a:spcBef>
                <a:spcPts val="800"/>
              </a:spcBef>
              <a:buClr>
                <a:srgbClr val="EB261F"/>
              </a:buClr>
              <a:buSzPct val="100000"/>
              <a:buAutoNum type="arabicPeriod" startAt="3"/>
              <a:defRPr sz="3800" b="1">
                <a:solidFill>
                  <a:srgbClr val="6A7889"/>
                </a:solidFill>
                <a:latin typeface="Futura LT Book"/>
                <a:ea typeface="Futura LT Book"/>
                <a:cs typeface="Futura LT Book"/>
                <a:sym typeface="Futura LT Book"/>
              </a:defRPr>
            </a:pPr>
            <a:endParaRPr sz="2200" b="0"/>
          </a:p>
          <a:p>
            <a:pPr marL="620485" indent="-620485" defTabSz="292100">
              <a:lnSpc>
                <a:spcPct val="110000"/>
              </a:lnSpc>
              <a:spcBef>
                <a:spcPts val="800"/>
              </a:spcBef>
              <a:buClr>
                <a:srgbClr val="EB261F"/>
              </a:buClr>
              <a:buSzPct val="100000"/>
              <a:buAutoNum type="arabicPeriod" startAt="5"/>
              <a:defRPr sz="3800" b="1">
                <a:solidFill>
                  <a:srgbClr val="6A7889"/>
                </a:solidFill>
                <a:latin typeface="Futura LT Book"/>
                <a:ea typeface="Futura LT Book"/>
                <a:cs typeface="Futura LT Book"/>
                <a:sym typeface="Futura LT Book"/>
              </a:defRPr>
            </a:pPr>
            <a:r>
              <a:t>Lorem ipsum</a:t>
            </a:r>
            <a:br/>
            <a:r>
              <a:rPr sz="2200" b="0"/>
              <a:t>adipiscing elit. Donec venenatis arcu augue, vel lobortis ante fringilla vel. Sed finibus lobortis neque non eleifend. A Lorem ipsum dolor sit amet, consectetur adipiscing elit. </a:t>
            </a:r>
          </a:p>
          <a:p>
            <a:pPr marL="620485" indent="-620485" defTabSz="292100">
              <a:lnSpc>
                <a:spcPct val="110000"/>
              </a:lnSpc>
              <a:spcBef>
                <a:spcPts val="800"/>
              </a:spcBef>
              <a:buClr>
                <a:srgbClr val="EB261F"/>
              </a:buClr>
              <a:buSzPct val="100000"/>
              <a:buAutoNum type="arabicPeriod" startAt="5"/>
              <a:defRPr sz="3800" b="1">
                <a:solidFill>
                  <a:srgbClr val="6A7889"/>
                </a:solidFill>
                <a:latin typeface="Futura LT Book"/>
                <a:ea typeface="Futura LT Book"/>
                <a:cs typeface="Futura LT Book"/>
                <a:sym typeface="Futura LT Book"/>
              </a:defRPr>
            </a:pPr>
            <a:endParaRPr sz="2200" b="0"/>
          </a:p>
          <a:p>
            <a:pPr marL="620485" indent="-620485" defTabSz="292100">
              <a:lnSpc>
                <a:spcPct val="110000"/>
              </a:lnSpc>
              <a:spcBef>
                <a:spcPts val="800"/>
              </a:spcBef>
              <a:buClr>
                <a:srgbClr val="EB261F"/>
              </a:buClr>
              <a:buSzPct val="100000"/>
              <a:buAutoNum type="arabicPeriod" startAt="7"/>
              <a:defRPr sz="3800" b="1">
                <a:solidFill>
                  <a:srgbClr val="6A7889"/>
                </a:solidFill>
                <a:latin typeface="Futura LT Book"/>
                <a:ea typeface="Futura LT Book"/>
                <a:cs typeface="Futura LT Book"/>
                <a:sym typeface="Futura LT Book"/>
              </a:defRPr>
            </a:pPr>
            <a:r>
              <a:t>Lorem ipsum</a:t>
            </a:r>
            <a:br/>
            <a:r>
              <a:rPr sz="2200" b="0"/>
              <a:t>adipiscing elit. Donec venenatis arcu augue, vel lobortis ante fringilla vel. Sed finibus lobortis neque non eleifend. A Lorem ipsum dolor sit amet, consectetur adipiscing elit.</a:t>
            </a:r>
          </a:p>
          <a:p>
            <a:pPr marL="0" indent="0" defTabSz="292100">
              <a:lnSpc>
                <a:spcPct val="110000"/>
              </a:lnSpc>
              <a:spcBef>
                <a:spcPts val="800"/>
              </a:spcBef>
              <a:buSzTx/>
              <a:buNone/>
              <a:defRPr sz="3800" b="1">
                <a:solidFill>
                  <a:srgbClr val="6A7889"/>
                </a:solidFill>
                <a:latin typeface="Futura LT Book"/>
                <a:ea typeface="Futura LT Book"/>
                <a:cs typeface="Futura LT Book"/>
                <a:sym typeface="Futura LT Book"/>
              </a:defRPr>
            </a:pPr>
            <a:endParaRPr sz="2200" b="0"/>
          </a:p>
          <a:p>
            <a:pPr marL="0" indent="0" defTabSz="292100">
              <a:lnSpc>
                <a:spcPct val="110000"/>
              </a:lnSpc>
              <a:spcBef>
                <a:spcPts val="800"/>
              </a:spcBef>
              <a:buSzTx/>
              <a:buNone/>
              <a:defRPr sz="3800" b="1">
                <a:solidFill>
                  <a:srgbClr val="6A7889"/>
                </a:solidFill>
                <a:latin typeface="Futura LT Book"/>
                <a:ea typeface="Futura LT Book"/>
                <a:cs typeface="Futura LT Book"/>
                <a:sym typeface="Futura LT Book"/>
              </a:defRPr>
            </a:pPr>
            <a:endParaRPr sz="2200" b="0"/>
          </a:p>
          <a:p>
            <a:pPr marL="0" indent="0" algn="r" defTabSz="292100">
              <a:lnSpc>
                <a:spcPct val="110000"/>
              </a:lnSpc>
              <a:spcBef>
                <a:spcPts val="800"/>
              </a:spcBef>
              <a:buSzTx/>
              <a:buNone/>
              <a:defRPr sz="1800" b="1">
                <a:solidFill>
                  <a:srgbClr val="6A7889"/>
                </a:solidFill>
                <a:latin typeface="Futura LT Book"/>
                <a:ea typeface="Futura LT Book"/>
                <a:cs typeface="Futura LT Book"/>
                <a:sym typeface="Futura LT Book"/>
              </a:defRPr>
            </a:pPr>
            <a:r>
              <a:rPr sz="2200" b="0"/>
              <a:t/>
            </a:r>
            <a:br>
              <a:rPr sz="2200" b="0"/>
            </a:br>
            <a:r>
              <a:rPr b="0"/>
              <a:t>Dados de Group, Novembro 2015</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exto Colunas">
    <p:spTree>
      <p:nvGrpSpPr>
        <p:cNvPr id="1" name=""/>
        <p:cNvGrpSpPr/>
        <p:nvPr/>
      </p:nvGrpSpPr>
      <p:grpSpPr>
        <a:xfrm>
          <a:off x="0" y="0"/>
          <a:ext cx="0" cy="0"/>
          <a:chOff x="0" y="0"/>
          <a:chExt cx="0" cy="0"/>
        </a:xfrm>
      </p:grpSpPr>
      <p:sp>
        <p:nvSpPr>
          <p:cNvPr id="27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276"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277" name="Retângulo"/>
          <p:cNvSpPr/>
          <p:nvPr/>
        </p:nvSpPr>
        <p:spPr>
          <a:xfrm>
            <a:off x="404416" y="412523"/>
            <a:ext cx="7675784" cy="12131508"/>
          </a:xfrm>
          <a:prstGeom prst="rect">
            <a:avLst/>
          </a:prstGeom>
          <a:solidFill>
            <a:srgbClr val="E9EBEE"/>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278" name="Lead Slide 1…"/>
          <p:cNvSpPr txBox="1">
            <a:spLocks noGrp="1"/>
          </p:cNvSpPr>
          <p:nvPr>
            <p:ph type="body" sz="quarter" idx="13"/>
          </p:nvPr>
        </p:nvSpPr>
        <p:spPr>
          <a:xfrm>
            <a:off x="404416" y="421358"/>
            <a:ext cx="7675784" cy="7956630"/>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6A7889"/>
                </a:solidFill>
                <a:latin typeface="Futura LT Book"/>
                <a:ea typeface="Futura LT Book"/>
                <a:cs typeface="Futura LT Book"/>
                <a:sym typeface="Futura LT Book"/>
              </a:defRPr>
            </a:pPr>
            <a:r>
              <a:t>Lead Slide 1</a:t>
            </a:r>
          </a:p>
          <a:p>
            <a:pPr marL="0" indent="0" defTabSz="292100">
              <a:lnSpc>
                <a:spcPct val="60000"/>
              </a:lnSpc>
              <a:spcBef>
                <a:spcPts val="0"/>
              </a:spcBef>
              <a:buSzTx/>
              <a:buNone/>
              <a:defRPr sz="5200" b="1">
                <a:solidFill>
                  <a:srgbClr val="6A7889"/>
                </a:solidFill>
                <a:latin typeface="Futura LT Book"/>
                <a:ea typeface="Futura LT Book"/>
                <a:cs typeface="Futura LT Book"/>
                <a:sym typeface="Futura LT Book"/>
              </a:defRPr>
            </a:pPr>
            <a:r>
              <a:t>coluna</a:t>
            </a:r>
          </a:p>
          <a:p>
            <a:pPr marL="0" indent="0" defTabSz="292100">
              <a:lnSpc>
                <a:spcPct val="60000"/>
              </a:lnSpc>
              <a:spcBef>
                <a:spcPts val="3500"/>
              </a:spcBef>
              <a:buSzTx/>
              <a:buNone/>
              <a:defRPr sz="5200" b="1">
                <a:solidFill>
                  <a:schemeClr val="accent5">
                    <a:hueOff val="-82419"/>
                    <a:satOff val="-9513"/>
                    <a:lumOff val="-16343"/>
                  </a:schemeClr>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sp>
        <p:nvSpPr>
          <p:cNvPr id="279" name="Lorem ipsum dolor sit amet, consectetur adipiscing elit. Suspendisse eget erat et mi maximus tempor. In hendrerit malesuada dignissim. Etiam in neque ut magna pulvinar tempus ut a sem.…"/>
          <p:cNvSpPr txBox="1">
            <a:spLocks noGrp="1"/>
          </p:cNvSpPr>
          <p:nvPr>
            <p:ph type="body" idx="14"/>
          </p:nvPr>
        </p:nvSpPr>
        <p:spPr>
          <a:xfrm>
            <a:off x="8074299" y="2144"/>
            <a:ext cx="16298880" cy="10292156"/>
          </a:xfrm>
          <a:prstGeom prst="rect">
            <a:avLst/>
          </a:prstGeom>
        </p:spPr>
        <p:txBody>
          <a:bodyPr lIns="1517306" tIns="1517306" rIns="1517306" bIns="1517306" anchor="t">
            <a:spAutoFit/>
          </a:bodyPr>
          <a:lstStyle/>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280"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exto fundo cinza">
    <p:spTree>
      <p:nvGrpSpPr>
        <p:cNvPr id="1" name=""/>
        <p:cNvGrpSpPr/>
        <p:nvPr/>
      </p:nvGrpSpPr>
      <p:grpSpPr>
        <a:xfrm>
          <a:off x="0" y="0"/>
          <a:ext cx="0" cy="0"/>
          <a:chOff x="0" y="0"/>
          <a:chExt cx="0" cy="0"/>
        </a:xfrm>
      </p:grpSpPr>
      <p:sp>
        <p:nvSpPr>
          <p:cNvPr id="287" name="Retângulo"/>
          <p:cNvSpPr/>
          <p:nvPr/>
        </p:nvSpPr>
        <p:spPr>
          <a:xfrm>
            <a:off x="412000" y="412523"/>
            <a:ext cx="23560001" cy="12131508"/>
          </a:xfrm>
          <a:prstGeom prst="rect">
            <a:avLst/>
          </a:prstGeom>
          <a:solidFill>
            <a:srgbClr val="E9EBEE"/>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288"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289"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90"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291" name="Lead Slide 1…"/>
          <p:cNvSpPr txBox="1">
            <a:spLocks noGrp="1"/>
          </p:cNvSpPr>
          <p:nvPr>
            <p:ph type="body" sz="half" idx="13"/>
          </p:nvPr>
        </p:nvSpPr>
        <p:spPr>
          <a:xfrm>
            <a:off x="404416" y="421358"/>
            <a:ext cx="11803191" cy="6743502"/>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6A7889"/>
                </a:solidFill>
                <a:latin typeface="Futura LT Book"/>
                <a:ea typeface="Futura LT Book"/>
                <a:cs typeface="Futura LT Book"/>
                <a:sym typeface="Futura LT Book"/>
              </a:defRPr>
            </a:pPr>
            <a:r>
              <a:t>Lead Slide 1</a:t>
            </a:r>
          </a:p>
          <a:p>
            <a:pPr marL="0" indent="0" defTabSz="292100">
              <a:lnSpc>
                <a:spcPct val="60000"/>
              </a:lnSpc>
              <a:spcBef>
                <a:spcPts val="0"/>
              </a:spcBef>
              <a:buSzTx/>
              <a:buNone/>
              <a:defRPr sz="5200" b="1">
                <a:solidFill>
                  <a:srgbClr val="6A7889"/>
                </a:solidFill>
                <a:latin typeface="Futura LT Book"/>
                <a:ea typeface="Futura LT Book"/>
                <a:cs typeface="Futura LT Book"/>
                <a:sym typeface="Futura LT Book"/>
              </a:defRPr>
            </a:pPr>
            <a:r>
              <a:t>coluna</a:t>
            </a:r>
          </a:p>
          <a:p>
            <a:pPr marL="0" indent="0" defTabSz="292100">
              <a:lnSpc>
                <a:spcPct val="60000"/>
              </a:lnSpc>
              <a:spcBef>
                <a:spcPts val="3500"/>
              </a:spcBef>
              <a:buSzTx/>
              <a:buNone/>
              <a:defRPr sz="5200" b="1">
                <a:solidFill>
                  <a:schemeClr val="accent5">
                    <a:hueOff val="-82419"/>
                    <a:satOff val="-9513"/>
                    <a:lumOff val="-16343"/>
                  </a:schemeClr>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sp>
        <p:nvSpPr>
          <p:cNvPr id="292" name="Lorem ipsum dolor sit amet…"/>
          <p:cNvSpPr txBox="1">
            <a:spLocks noGrp="1"/>
          </p:cNvSpPr>
          <p:nvPr>
            <p:ph type="body" sz="half" idx="14"/>
          </p:nvPr>
        </p:nvSpPr>
        <p:spPr>
          <a:xfrm>
            <a:off x="12191331" y="2144"/>
            <a:ext cx="12184637" cy="10743705"/>
          </a:xfrm>
          <a:prstGeom prst="rect">
            <a:avLst/>
          </a:prstGeom>
        </p:spPr>
        <p:txBody>
          <a:bodyPr lIns="1517306" tIns="1517306" rIns="1517306" bIns="1517306" anchor="t">
            <a:spAutoFit/>
          </a:bodyPr>
          <a:lstStyle/>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Lorem ipsum dolor sit amet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consectetur adipiscing elit. Suspendisse eget erat et mi maximus tempor. In hendrerit malesuada dignissim. Etiam in neque ut magna pulvinar tempus ut a sem.</a:t>
            </a:r>
          </a:p>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Lorem ipsum dolor sit amet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consectetur adipiscing elit. Suspendisse eget erat et mi maximus tempor. In hendrerit malesuada dignissim. Etiam in neque ut magna pulvinar tempus ut a sem.</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Lorem ipsum dolor sit amet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consectetur adipiscing elit. Suspendisse eget erat et mi maximus tempor. In hendrerit malesuada dignissim. Etiam in neque ut magna pulvinar tempus ut a sem.</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Lorem ipsum dolor sit amet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consectetur adipiscing elit. Suspendisse eget erat et mi maximus tempor. In hendrerit malesuada dignissim. Etiam in neque ut magna pulvinar tempus ut a sem.</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exto caixas">
    <p:spTree>
      <p:nvGrpSpPr>
        <p:cNvPr id="1" name=""/>
        <p:cNvGrpSpPr/>
        <p:nvPr/>
      </p:nvGrpSpPr>
      <p:grpSpPr>
        <a:xfrm>
          <a:off x="0" y="0"/>
          <a:ext cx="0" cy="0"/>
          <a:chOff x="0" y="0"/>
          <a:chExt cx="0" cy="0"/>
        </a:xfrm>
      </p:grpSpPr>
      <p:sp>
        <p:nvSpPr>
          <p:cNvPr id="299"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300"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301" name="Lead Caixa…"/>
          <p:cNvSpPr>
            <a:spLocks noGrp="1"/>
          </p:cNvSpPr>
          <p:nvPr>
            <p:ph type="body" sz="quarter" idx="13"/>
          </p:nvPr>
        </p:nvSpPr>
        <p:spPr>
          <a:xfrm>
            <a:off x="404416" y="412523"/>
            <a:ext cx="7625015" cy="7039210"/>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 </a:t>
            </a:r>
            <a:r>
              <a:rPr b="1"/>
              <a:t>Etiam in neque ut </a:t>
            </a:r>
            <a:r>
              <a:t>magna pulvinar tempus ut a sem. consectetur maximus tempor. Epulvinar tempus ut a sem.  Et mi maximus tempor. In hendrerit ur maximus tempor. Epulvinar tempus ut a sem. </a:t>
            </a:r>
          </a:p>
        </p:txBody>
      </p:sp>
      <p:sp>
        <p:nvSpPr>
          <p:cNvPr id="302" name="Lead Caixa…"/>
          <p:cNvSpPr>
            <a:spLocks noGrp="1"/>
          </p:cNvSpPr>
          <p:nvPr>
            <p:ph type="body" sz="quarter" idx="14"/>
          </p:nvPr>
        </p:nvSpPr>
        <p:spPr>
          <a:xfrm>
            <a:off x="392510" y="7809836"/>
            <a:ext cx="7625015" cy="4737743"/>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2"/>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a:t>
            </a:r>
          </a:p>
        </p:txBody>
      </p:sp>
      <p:sp>
        <p:nvSpPr>
          <p:cNvPr id="303" name="Lead Caixa…"/>
          <p:cNvSpPr>
            <a:spLocks noGrp="1"/>
          </p:cNvSpPr>
          <p:nvPr>
            <p:ph type="body" sz="quarter" idx="15"/>
          </p:nvPr>
        </p:nvSpPr>
        <p:spPr>
          <a:xfrm>
            <a:off x="16366475" y="412523"/>
            <a:ext cx="7625015" cy="7039210"/>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4"/>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 </a:t>
            </a:r>
            <a:r>
              <a:rPr b="1"/>
              <a:t>Etiam in neque ut </a:t>
            </a:r>
            <a:r>
              <a:t>magna pulvinar tempus ut a sem. consectetur maximus tempor. Epulvinar tempus ut a sem.  Et mi maximus tempor. In hendrerit ur maximus tempor. Epulvinar tempus ut a sem. </a:t>
            </a:r>
          </a:p>
        </p:txBody>
      </p:sp>
      <p:sp>
        <p:nvSpPr>
          <p:cNvPr id="304" name="Lead Caixa…"/>
          <p:cNvSpPr>
            <a:spLocks noGrp="1"/>
          </p:cNvSpPr>
          <p:nvPr>
            <p:ph type="body" sz="quarter" idx="16"/>
          </p:nvPr>
        </p:nvSpPr>
        <p:spPr>
          <a:xfrm>
            <a:off x="16366475" y="7809836"/>
            <a:ext cx="7625015" cy="4737743"/>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5"/>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a:t>
            </a:r>
          </a:p>
        </p:txBody>
      </p:sp>
      <p:sp>
        <p:nvSpPr>
          <p:cNvPr id="305" name="Lead Caixa…"/>
          <p:cNvSpPr>
            <a:spLocks noGrp="1"/>
          </p:cNvSpPr>
          <p:nvPr>
            <p:ph type="body" sz="half" idx="17"/>
          </p:nvPr>
        </p:nvSpPr>
        <p:spPr>
          <a:xfrm>
            <a:off x="8379493" y="412523"/>
            <a:ext cx="7625015" cy="12131508"/>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3"/>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a:t>
            </a:r>
            <a:r>
              <a:rPr b="1"/>
              <a:t>endrerit malesuada di</a:t>
            </a:r>
            <a:r>
              <a:t>gnissim. Etiam in neque ut magna pulvinar tempus ut a sem. consectetur maximus tempor. Epulvinar tempus ut a sem.  Et mi maximus tempor. In hendrerit ur maximus tempor. Epulvinar tempus ut a sem. </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hnis</a:t>
            </a:r>
            <a:r>
              <a:rPr b="1"/>
              <a:t>sim. Etiam in neque ut magna pulvinar tempus ut a sem. consectetur maximus</a:t>
            </a:r>
            <a:r>
              <a:t> tempor. Epulvinar mi maximus tempor. In hendrerit ur maximus tempor. Epulvinar tempus ut a sem. </a:t>
            </a:r>
          </a:p>
        </p:txBody>
      </p:sp>
      <p:pic>
        <p:nvPicPr>
          <p:cNvPr id="306"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exto caixas imagem">
    <p:spTree>
      <p:nvGrpSpPr>
        <p:cNvPr id="1" name=""/>
        <p:cNvGrpSpPr/>
        <p:nvPr/>
      </p:nvGrpSpPr>
      <p:grpSpPr>
        <a:xfrm>
          <a:off x="0" y="0"/>
          <a:ext cx="0" cy="0"/>
          <a:chOff x="0" y="0"/>
          <a:chExt cx="0" cy="0"/>
        </a:xfrm>
      </p:grpSpPr>
      <p:sp>
        <p:nvSpPr>
          <p:cNvPr id="313" name="Imagem"/>
          <p:cNvSpPr>
            <a:spLocks noGrp="1"/>
          </p:cNvSpPr>
          <p:nvPr>
            <p:ph type="pic" idx="13"/>
          </p:nvPr>
        </p:nvSpPr>
        <p:spPr>
          <a:xfrm>
            <a:off x="-20919" y="-11715"/>
            <a:ext cx="24425654" cy="13739430"/>
          </a:xfrm>
          <a:prstGeom prst="rect">
            <a:avLst/>
          </a:prstGeom>
        </p:spPr>
        <p:txBody>
          <a:bodyPr lIns="91439" tIns="45719" rIns="91439" bIns="45719" anchor="t">
            <a:noAutofit/>
          </a:bodyPr>
          <a:lstStyle/>
          <a:p>
            <a:endParaRPr/>
          </a:p>
        </p:txBody>
      </p:sp>
      <p:sp>
        <p:nvSpPr>
          <p:cNvPr id="314" name="Retângulo"/>
          <p:cNvSpPr/>
          <p:nvPr/>
        </p:nvSpPr>
        <p:spPr>
          <a:xfrm>
            <a:off x="-218169" y="-184783"/>
            <a:ext cx="24820339" cy="14085566"/>
          </a:xfrm>
          <a:prstGeom prst="rect">
            <a:avLst/>
          </a:prstGeom>
          <a:solidFill>
            <a:srgbClr val="000000">
              <a:alpha val="4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31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sp>
        <p:nvSpPr>
          <p:cNvPr id="316" name="Lead Caixa…"/>
          <p:cNvSpPr>
            <a:spLocks noGrp="1"/>
          </p:cNvSpPr>
          <p:nvPr>
            <p:ph type="body" sz="quarter" idx="14"/>
          </p:nvPr>
        </p:nvSpPr>
        <p:spPr>
          <a:xfrm>
            <a:off x="404416" y="412523"/>
            <a:ext cx="7625015" cy="7039210"/>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 </a:t>
            </a:r>
            <a:r>
              <a:rPr b="1"/>
              <a:t>Etiam in neque ut </a:t>
            </a:r>
            <a:r>
              <a:t>magna pulvinar tempus ut a sem. consectetur maximus tempor. Epulvinar tempus ut a sem.  Et mi maximus tempor. In hendrerit ur maximus tempor. Epulvinar tempus ut a sem. </a:t>
            </a:r>
          </a:p>
        </p:txBody>
      </p:sp>
      <p:sp>
        <p:nvSpPr>
          <p:cNvPr id="317" name="Lead Caixa…"/>
          <p:cNvSpPr>
            <a:spLocks noGrp="1"/>
          </p:cNvSpPr>
          <p:nvPr>
            <p:ph type="body" sz="quarter" idx="15"/>
          </p:nvPr>
        </p:nvSpPr>
        <p:spPr>
          <a:xfrm>
            <a:off x="404416" y="7809836"/>
            <a:ext cx="7625015" cy="4737743"/>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2"/>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a:t>
            </a:r>
          </a:p>
        </p:txBody>
      </p:sp>
      <p:sp>
        <p:nvSpPr>
          <p:cNvPr id="318" name="Lead Caixa…"/>
          <p:cNvSpPr>
            <a:spLocks noGrp="1"/>
          </p:cNvSpPr>
          <p:nvPr>
            <p:ph type="body" sz="quarter" idx="16"/>
          </p:nvPr>
        </p:nvSpPr>
        <p:spPr>
          <a:xfrm>
            <a:off x="16366475" y="412523"/>
            <a:ext cx="7625015" cy="7039210"/>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4"/>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 </a:t>
            </a:r>
            <a:r>
              <a:rPr b="1"/>
              <a:t>Etiam in neque ut </a:t>
            </a:r>
            <a:r>
              <a:t>magna pulvinar tempus ut a sem. consectetur maximus tempor. Epulvinar tempus ut a sem.  Et mi maximus tempor. In hendrerit ur maximus tempor. Epulvinar tempus ut a sem. </a:t>
            </a:r>
          </a:p>
        </p:txBody>
      </p:sp>
      <p:sp>
        <p:nvSpPr>
          <p:cNvPr id="319" name="Lead Caixa…"/>
          <p:cNvSpPr>
            <a:spLocks noGrp="1"/>
          </p:cNvSpPr>
          <p:nvPr>
            <p:ph type="body" sz="quarter" idx="17"/>
          </p:nvPr>
        </p:nvSpPr>
        <p:spPr>
          <a:xfrm>
            <a:off x="16366475" y="7809836"/>
            <a:ext cx="7625015" cy="4737743"/>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5"/>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a:t>
            </a:r>
          </a:p>
        </p:txBody>
      </p:sp>
      <p:sp>
        <p:nvSpPr>
          <p:cNvPr id="320" name="Lead Caixa…"/>
          <p:cNvSpPr>
            <a:spLocks noGrp="1"/>
          </p:cNvSpPr>
          <p:nvPr>
            <p:ph type="body" sz="half" idx="18"/>
          </p:nvPr>
        </p:nvSpPr>
        <p:spPr>
          <a:xfrm>
            <a:off x="8379493" y="412523"/>
            <a:ext cx="7625015" cy="12131508"/>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3"/>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a:t>
            </a:r>
            <a:r>
              <a:rPr b="1"/>
              <a:t>endrerit malesuada di</a:t>
            </a:r>
            <a:r>
              <a:t>gnissim. Etiam in neque ut magna pulvinar tempus ut a sem. consectetur maximus tempor. Epulvinar tempus ut a sem.  Et mi maximus tempor. In hendrerit ur maximus tempor. Epulvinar tempus ut a sem. </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hnis</a:t>
            </a:r>
            <a:r>
              <a:rPr b="1"/>
              <a:t>sim. Etiam in neque ut magna pulvinar tempus ut a sem. consectetur maximus</a:t>
            </a:r>
            <a:r>
              <a:t> tempor. Epulvinar mi maximus tempor. In hendrerit ur maximus tempor. Epulvinar tempus ut a sem. </a:t>
            </a:r>
          </a:p>
        </p:txBody>
      </p:sp>
      <p:pic>
        <p:nvPicPr>
          <p:cNvPr id="321"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22"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exto fundo steps">
    <p:spTree>
      <p:nvGrpSpPr>
        <p:cNvPr id="1" name=""/>
        <p:cNvGrpSpPr/>
        <p:nvPr/>
      </p:nvGrpSpPr>
      <p:grpSpPr>
        <a:xfrm>
          <a:off x="0" y="0"/>
          <a:ext cx="0" cy="0"/>
          <a:chOff x="0" y="0"/>
          <a:chExt cx="0" cy="0"/>
        </a:xfrm>
      </p:grpSpPr>
      <p:sp>
        <p:nvSpPr>
          <p:cNvPr id="329" name="Retângulo"/>
          <p:cNvSpPr/>
          <p:nvPr/>
        </p:nvSpPr>
        <p:spPr>
          <a:xfrm>
            <a:off x="412000" y="412523"/>
            <a:ext cx="23595701" cy="12131508"/>
          </a:xfrm>
          <a:prstGeom prst="rect">
            <a:avLst/>
          </a:prstGeom>
          <a:solidFill>
            <a:srgbClr val="E9EBEE"/>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330"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331"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32"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333" name="Adipiscing elit. Donec venenatis arcu augue, vel lobortis ante fringilla"/>
          <p:cNvSpPr>
            <a:spLocks noGrp="1"/>
          </p:cNvSpPr>
          <p:nvPr>
            <p:ph type="body" sz="quarter" idx="13"/>
          </p:nvPr>
        </p:nvSpPr>
        <p:spPr>
          <a:xfrm>
            <a:off x="419053" y="412523"/>
            <a:ext cx="4685720"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34" name="89%"/>
          <p:cNvSpPr>
            <a:spLocks noGrp="1"/>
          </p:cNvSpPr>
          <p:nvPr>
            <p:ph type="body" sz="quarter" idx="14"/>
          </p:nvPr>
        </p:nvSpPr>
        <p:spPr>
          <a:xfrm>
            <a:off x="1045398"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35" name="Adipiscing elit. Donec venenatis arcu augue, vel lobortis ante fringilla"/>
          <p:cNvSpPr>
            <a:spLocks noGrp="1"/>
          </p:cNvSpPr>
          <p:nvPr>
            <p:ph type="body" sz="quarter" idx="15"/>
          </p:nvPr>
        </p:nvSpPr>
        <p:spPr>
          <a:xfrm>
            <a:off x="5143527" y="412523"/>
            <a:ext cx="4685720"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36" name="89%"/>
          <p:cNvSpPr>
            <a:spLocks noGrp="1"/>
          </p:cNvSpPr>
          <p:nvPr>
            <p:ph type="body" sz="quarter" idx="16"/>
          </p:nvPr>
        </p:nvSpPr>
        <p:spPr>
          <a:xfrm>
            <a:off x="5769873" y="6300885"/>
            <a:ext cx="3433029"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37" name="Adipiscing elit. Donec venenatis arcu augue, vel lobortis ante fringilla"/>
          <p:cNvSpPr>
            <a:spLocks noGrp="1"/>
          </p:cNvSpPr>
          <p:nvPr>
            <p:ph type="body" sz="quarter" idx="17"/>
          </p:nvPr>
        </p:nvSpPr>
        <p:spPr>
          <a:xfrm>
            <a:off x="9868002" y="412523"/>
            <a:ext cx="4685720"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38" name="89%"/>
          <p:cNvSpPr>
            <a:spLocks noGrp="1"/>
          </p:cNvSpPr>
          <p:nvPr>
            <p:ph type="body" sz="quarter" idx="18"/>
          </p:nvPr>
        </p:nvSpPr>
        <p:spPr>
          <a:xfrm>
            <a:off x="10494347" y="6300885"/>
            <a:ext cx="3433029"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39" name="Adipiscing elit. Donec venenatis arcu augue, vel lobortis ante fringilla"/>
          <p:cNvSpPr>
            <a:spLocks noGrp="1"/>
          </p:cNvSpPr>
          <p:nvPr>
            <p:ph type="body" sz="quarter" idx="19"/>
          </p:nvPr>
        </p:nvSpPr>
        <p:spPr>
          <a:xfrm>
            <a:off x="14592476" y="412523"/>
            <a:ext cx="4685721"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40" name="89%"/>
          <p:cNvSpPr>
            <a:spLocks noGrp="1"/>
          </p:cNvSpPr>
          <p:nvPr>
            <p:ph type="body" sz="quarter" idx="20"/>
          </p:nvPr>
        </p:nvSpPr>
        <p:spPr>
          <a:xfrm>
            <a:off x="15218821"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41" name="Adipiscing elit. Donec venenatis arcu augue, vel lobortis ante fringilla"/>
          <p:cNvSpPr>
            <a:spLocks noGrp="1"/>
          </p:cNvSpPr>
          <p:nvPr>
            <p:ph type="body" sz="quarter" idx="21"/>
          </p:nvPr>
        </p:nvSpPr>
        <p:spPr>
          <a:xfrm>
            <a:off x="19316951" y="412523"/>
            <a:ext cx="4685720"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42" name="89%"/>
          <p:cNvSpPr>
            <a:spLocks noGrp="1"/>
          </p:cNvSpPr>
          <p:nvPr>
            <p:ph type="body" sz="quarter" idx="22"/>
          </p:nvPr>
        </p:nvSpPr>
        <p:spPr>
          <a:xfrm>
            <a:off x="19961145"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43" name="Lead Slide 1 coluna…"/>
          <p:cNvSpPr txBox="1">
            <a:spLocks noGrp="1"/>
          </p:cNvSpPr>
          <p:nvPr>
            <p:ph type="body" sz="quarter" idx="23"/>
          </p:nvPr>
        </p:nvSpPr>
        <p:spPr>
          <a:xfrm>
            <a:off x="404416" y="421358"/>
            <a:ext cx="14163942" cy="4582550"/>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6A7889"/>
                </a:solidFill>
                <a:latin typeface="Futura LT Book"/>
                <a:ea typeface="Futura LT Book"/>
                <a:cs typeface="Futura LT Book"/>
                <a:sym typeface="Futura LT Book"/>
              </a:defRPr>
            </a:pPr>
            <a:r>
              <a:t>Lead Slide 1 coluna</a:t>
            </a:r>
          </a:p>
          <a:p>
            <a:pPr marL="0" indent="0" defTabSz="292100">
              <a:lnSpc>
                <a:spcPct val="60000"/>
              </a:lnSpc>
              <a:spcBef>
                <a:spcPts val="3500"/>
              </a:spcBef>
              <a:buSzTx/>
              <a:buNone/>
              <a:defRPr sz="5200" b="1">
                <a:solidFill>
                  <a:schemeClr val="accent5">
                    <a:hueOff val="-82419"/>
                    <a:satOff val="-9513"/>
                    <a:lumOff val="-16343"/>
                  </a:schemeClr>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O problema:  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A solução: Lorem ipsum dolor sit amet, consectetur adipiscing elit. Donec venenatis arcu augue, vel lobortis ante fringilla vel. Sed finibus lobortis neque non eleifend.</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exto imagem steps">
    <p:spTree>
      <p:nvGrpSpPr>
        <p:cNvPr id="1" name=""/>
        <p:cNvGrpSpPr/>
        <p:nvPr/>
      </p:nvGrpSpPr>
      <p:grpSpPr>
        <a:xfrm>
          <a:off x="0" y="0"/>
          <a:ext cx="0" cy="0"/>
          <a:chOff x="0" y="0"/>
          <a:chExt cx="0" cy="0"/>
        </a:xfrm>
      </p:grpSpPr>
      <p:sp>
        <p:nvSpPr>
          <p:cNvPr id="350" name="Imagem"/>
          <p:cNvSpPr>
            <a:spLocks noGrp="1"/>
          </p:cNvSpPr>
          <p:nvPr>
            <p:ph type="pic" idx="13"/>
          </p:nvPr>
        </p:nvSpPr>
        <p:spPr>
          <a:xfrm>
            <a:off x="412000" y="412523"/>
            <a:ext cx="23560001" cy="12113151"/>
          </a:xfrm>
          <a:prstGeom prst="rect">
            <a:avLst/>
          </a:prstGeom>
        </p:spPr>
        <p:txBody>
          <a:bodyPr lIns="91439" tIns="45719" rIns="91439" bIns="45719" anchor="t">
            <a:noAutofit/>
          </a:bodyPr>
          <a:lstStyle/>
          <a:p>
            <a:endParaRPr/>
          </a:p>
        </p:txBody>
      </p:sp>
      <p:sp>
        <p:nvSpPr>
          <p:cNvPr id="351"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352"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53"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354" name="Adipiscing elit. Donec venenatis arcu augue, vel lobortis ante fringilla"/>
          <p:cNvSpPr>
            <a:spLocks noGrp="1"/>
          </p:cNvSpPr>
          <p:nvPr>
            <p:ph type="body" sz="quarter" idx="14"/>
          </p:nvPr>
        </p:nvSpPr>
        <p:spPr>
          <a:xfrm>
            <a:off x="419053" y="412213"/>
            <a:ext cx="468572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55" name="89%"/>
          <p:cNvSpPr>
            <a:spLocks noGrp="1"/>
          </p:cNvSpPr>
          <p:nvPr>
            <p:ph type="body" sz="quarter" idx="15"/>
          </p:nvPr>
        </p:nvSpPr>
        <p:spPr>
          <a:xfrm>
            <a:off x="1045398"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56" name="Adipiscing elit. Donec venenatis arcu augue, vel lobortis ante fringilla"/>
          <p:cNvSpPr>
            <a:spLocks noGrp="1"/>
          </p:cNvSpPr>
          <p:nvPr>
            <p:ph type="body" sz="quarter" idx="16"/>
          </p:nvPr>
        </p:nvSpPr>
        <p:spPr>
          <a:xfrm>
            <a:off x="5143527" y="412213"/>
            <a:ext cx="468572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57" name="89%"/>
          <p:cNvSpPr>
            <a:spLocks noGrp="1"/>
          </p:cNvSpPr>
          <p:nvPr>
            <p:ph type="body" sz="quarter" idx="17"/>
          </p:nvPr>
        </p:nvSpPr>
        <p:spPr>
          <a:xfrm>
            <a:off x="5769873" y="6300885"/>
            <a:ext cx="3433029"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58" name="Adipiscing elit. Donec venenatis arcu augue, vel lobortis ante fringilla"/>
          <p:cNvSpPr>
            <a:spLocks noGrp="1"/>
          </p:cNvSpPr>
          <p:nvPr>
            <p:ph type="body" sz="quarter" idx="18"/>
          </p:nvPr>
        </p:nvSpPr>
        <p:spPr>
          <a:xfrm>
            <a:off x="9868002" y="412213"/>
            <a:ext cx="468572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59" name="89%"/>
          <p:cNvSpPr>
            <a:spLocks noGrp="1"/>
          </p:cNvSpPr>
          <p:nvPr>
            <p:ph type="body" sz="quarter" idx="19"/>
          </p:nvPr>
        </p:nvSpPr>
        <p:spPr>
          <a:xfrm>
            <a:off x="10494347" y="6300885"/>
            <a:ext cx="3433029"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60" name="Adipiscing elit. Donec venenatis arcu augue, vel lobortis ante fringilla"/>
          <p:cNvSpPr>
            <a:spLocks noGrp="1"/>
          </p:cNvSpPr>
          <p:nvPr>
            <p:ph type="body" sz="quarter" idx="20"/>
          </p:nvPr>
        </p:nvSpPr>
        <p:spPr>
          <a:xfrm>
            <a:off x="14574626" y="412213"/>
            <a:ext cx="466787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61" name="89%"/>
          <p:cNvSpPr>
            <a:spLocks noGrp="1"/>
          </p:cNvSpPr>
          <p:nvPr>
            <p:ph type="body" sz="quarter" idx="21"/>
          </p:nvPr>
        </p:nvSpPr>
        <p:spPr>
          <a:xfrm>
            <a:off x="15218821"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62" name="Adipiscing elit. Donec venenatis arcu augue, vel lobortis ante fringilla"/>
          <p:cNvSpPr>
            <a:spLocks noGrp="1"/>
          </p:cNvSpPr>
          <p:nvPr>
            <p:ph type="body" sz="quarter" idx="22"/>
          </p:nvPr>
        </p:nvSpPr>
        <p:spPr>
          <a:xfrm>
            <a:off x="19281251" y="412213"/>
            <a:ext cx="468572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63" name="89%"/>
          <p:cNvSpPr>
            <a:spLocks noGrp="1"/>
          </p:cNvSpPr>
          <p:nvPr>
            <p:ph type="body" sz="quarter" idx="23"/>
          </p:nvPr>
        </p:nvSpPr>
        <p:spPr>
          <a:xfrm>
            <a:off x="19961145"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64" name="Lead Slide 1 coluna…"/>
          <p:cNvSpPr txBox="1">
            <a:spLocks noGrp="1"/>
          </p:cNvSpPr>
          <p:nvPr>
            <p:ph type="body" sz="quarter" idx="24"/>
          </p:nvPr>
        </p:nvSpPr>
        <p:spPr>
          <a:xfrm>
            <a:off x="404416" y="406048"/>
            <a:ext cx="14163942" cy="4582551"/>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FFFFFF"/>
                </a:solidFill>
                <a:latin typeface="Futura LT Book"/>
                <a:ea typeface="Futura LT Book"/>
                <a:cs typeface="Futura LT Book"/>
                <a:sym typeface="Futura LT Book"/>
              </a:defRPr>
            </a:pPr>
            <a:r>
              <a:t>Lead Slide 1 coluna</a:t>
            </a:r>
          </a:p>
          <a:p>
            <a:pPr marL="0" indent="0" defTabSz="292100">
              <a:lnSpc>
                <a:spcPct val="60000"/>
              </a:lnSpc>
              <a:spcBef>
                <a:spcPts val="3500"/>
              </a:spcBef>
              <a:buSzTx/>
              <a:buNone/>
              <a:defRPr sz="5200" b="1">
                <a:solidFill>
                  <a:srgbClr val="FFFFF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t>O problema:  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t>A solução: Lorem ipsum dolor sit amet, consectetur adipiscing elit. Donec venenatis arcu augue, vel lobortis ante fringilla vel. Sed finibus lobortis neque non eleifend.</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exto bolas steps">
    <p:bg>
      <p:bgPr>
        <a:solidFill>
          <a:srgbClr val="E9EBEE"/>
        </a:solidFill>
        <a:effectLst/>
      </p:bgPr>
    </p:bg>
    <p:spTree>
      <p:nvGrpSpPr>
        <p:cNvPr id="1" name=""/>
        <p:cNvGrpSpPr/>
        <p:nvPr/>
      </p:nvGrpSpPr>
      <p:grpSpPr>
        <a:xfrm>
          <a:off x="0" y="0"/>
          <a:ext cx="0" cy="0"/>
          <a:chOff x="0" y="0"/>
          <a:chExt cx="0" cy="0"/>
        </a:xfrm>
      </p:grpSpPr>
      <p:pic>
        <p:nvPicPr>
          <p:cNvPr id="371"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372"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373"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74"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375" name="Lead Title…"/>
          <p:cNvSpPr>
            <a:spLocks noGrp="1"/>
          </p:cNvSpPr>
          <p:nvPr>
            <p:ph type="body" sz="quarter" idx="13"/>
          </p:nvPr>
        </p:nvSpPr>
        <p:spPr>
          <a:xfrm>
            <a:off x="-1" y="3346"/>
            <a:ext cx="12176150" cy="5101478"/>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Lead Title</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a:t>
            </a:r>
          </a:p>
        </p:txBody>
      </p:sp>
      <p:sp>
        <p:nvSpPr>
          <p:cNvPr id="376" name="50%…"/>
          <p:cNvSpPr>
            <a:spLocks noGrp="1"/>
          </p:cNvSpPr>
          <p:nvPr>
            <p:ph type="body" sz="quarter" idx="14"/>
          </p:nvPr>
        </p:nvSpPr>
        <p:spPr>
          <a:xfrm>
            <a:off x="1079164" y="4989643"/>
            <a:ext cx="3034614"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77" name="Ldipiscing elit. Donec…"/>
          <p:cNvSpPr>
            <a:spLocks noGrp="1"/>
          </p:cNvSpPr>
          <p:nvPr>
            <p:ph type="body" sz="quarter" idx="15"/>
          </p:nvPr>
        </p:nvSpPr>
        <p:spPr>
          <a:xfrm>
            <a:off x="1079164" y="8623102"/>
            <a:ext cx="3034614"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78" name="50%…"/>
          <p:cNvSpPr>
            <a:spLocks noGrp="1"/>
          </p:cNvSpPr>
          <p:nvPr>
            <p:ph type="body" sz="quarter" idx="16"/>
          </p:nvPr>
        </p:nvSpPr>
        <p:spPr>
          <a:xfrm>
            <a:off x="4917376"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79" name="Ldipiscing elit. Donec…"/>
          <p:cNvSpPr>
            <a:spLocks noGrp="1"/>
          </p:cNvSpPr>
          <p:nvPr>
            <p:ph type="body" sz="quarter" idx="17"/>
          </p:nvPr>
        </p:nvSpPr>
        <p:spPr>
          <a:xfrm>
            <a:off x="4917376"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80" name="50%…"/>
          <p:cNvSpPr>
            <a:spLocks noGrp="1"/>
          </p:cNvSpPr>
          <p:nvPr>
            <p:ph type="body" sz="quarter" idx="18"/>
          </p:nvPr>
        </p:nvSpPr>
        <p:spPr>
          <a:xfrm>
            <a:off x="8755588"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81" name="Ldipiscing elit. Donec…"/>
          <p:cNvSpPr>
            <a:spLocks noGrp="1"/>
          </p:cNvSpPr>
          <p:nvPr>
            <p:ph type="body" sz="quarter" idx="19"/>
          </p:nvPr>
        </p:nvSpPr>
        <p:spPr>
          <a:xfrm>
            <a:off x="8755588"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82" name="50%…"/>
          <p:cNvSpPr>
            <a:spLocks noGrp="1"/>
          </p:cNvSpPr>
          <p:nvPr>
            <p:ph type="body" sz="quarter" idx="20"/>
          </p:nvPr>
        </p:nvSpPr>
        <p:spPr>
          <a:xfrm>
            <a:off x="12593800"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83" name="Ldipiscing elit. Donec…"/>
          <p:cNvSpPr>
            <a:spLocks noGrp="1"/>
          </p:cNvSpPr>
          <p:nvPr>
            <p:ph type="body" sz="quarter" idx="21"/>
          </p:nvPr>
        </p:nvSpPr>
        <p:spPr>
          <a:xfrm>
            <a:off x="12593800"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84" name="50%…"/>
          <p:cNvSpPr>
            <a:spLocks noGrp="1"/>
          </p:cNvSpPr>
          <p:nvPr>
            <p:ph type="body" sz="quarter" idx="22"/>
          </p:nvPr>
        </p:nvSpPr>
        <p:spPr>
          <a:xfrm>
            <a:off x="16432012"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85" name="Ldipiscing elit. Donec…"/>
          <p:cNvSpPr>
            <a:spLocks noGrp="1"/>
          </p:cNvSpPr>
          <p:nvPr>
            <p:ph type="body" sz="quarter" idx="23"/>
          </p:nvPr>
        </p:nvSpPr>
        <p:spPr>
          <a:xfrm>
            <a:off x="16432012"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86" name="50%…"/>
          <p:cNvSpPr>
            <a:spLocks noGrp="1"/>
          </p:cNvSpPr>
          <p:nvPr>
            <p:ph type="body" sz="quarter" idx="24"/>
          </p:nvPr>
        </p:nvSpPr>
        <p:spPr>
          <a:xfrm>
            <a:off x="20270223"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87" name="Ldipiscing elit. Donec…"/>
          <p:cNvSpPr>
            <a:spLocks noGrp="1"/>
          </p:cNvSpPr>
          <p:nvPr>
            <p:ph type="body" sz="quarter" idx="25"/>
          </p:nvPr>
        </p:nvSpPr>
        <p:spPr>
          <a:xfrm>
            <a:off x="20270223"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ub-capitulo descrição">
    <p:spTree>
      <p:nvGrpSpPr>
        <p:cNvPr id="1" name=""/>
        <p:cNvGrpSpPr/>
        <p:nvPr/>
      </p:nvGrpSpPr>
      <p:grpSpPr>
        <a:xfrm>
          <a:off x="0" y="0"/>
          <a:ext cx="0" cy="0"/>
          <a:chOff x="0" y="0"/>
          <a:chExt cx="0" cy="0"/>
        </a:xfrm>
      </p:grpSpPr>
      <p:sp>
        <p:nvSpPr>
          <p:cNvPr id="35" name="Imagem"/>
          <p:cNvSpPr>
            <a:spLocks noGrp="1"/>
          </p:cNvSpPr>
          <p:nvPr>
            <p:ph type="pic" idx="13"/>
          </p:nvPr>
        </p:nvSpPr>
        <p:spPr>
          <a:xfrm>
            <a:off x="8696958" y="-46580"/>
            <a:ext cx="15797680" cy="13809160"/>
          </a:xfrm>
          <a:prstGeom prst="rect">
            <a:avLst/>
          </a:prstGeom>
        </p:spPr>
        <p:txBody>
          <a:bodyPr lIns="91439" tIns="45719" rIns="91439" bIns="45719" anchor="t">
            <a:noAutofit/>
          </a:bodyPr>
          <a:lstStyle/>
          <a:p>
            <a:endParaRPr/>
          </a:p>
        </p:txBody>
      </p:sp>
      <p:sp>
        <p:nvSpPr>
          <p:cNvPr id="36" name="1.1…"/>
          <p:cNvSpPr txBox="1">
            <a:spLocks noGrp="1"/>
          </p:cNvSpPr>
          <p:nvPr>
            <p:ph type="body" sz="half" idx="14"/>
          </p:nvPr>
        </p:nvSpPr>
        <p:spPr>
          <a:xfrm>
            <a:off x="5949" y="4340821"/>
            <a:ext cx="14512587" cy="4914050"/>
          </a:xfrm>
          <a:prstGeom prst="rect">
            <a:avLst/>
          </a:prstGeom>
        </p:spPr>
        <p:txBody>
          <a:bodyPr lIns="91395" tIns="91395" rIns="91395" bIns="91395" anchor="t">
            <a:spAutoFit/>
          </a:bodyPr>
          <a:lstStyle/>
          <a:p>
            <a:pPr marL="0" indent="1270000" defTabSz="1828800">
              <a:lnSpc>
                <a:spcPct val="90000"/>
              </a:lnSpc>
              <a:spcBef>
                <a:spcPts val="0"/>
              </a:spcBef>
              <a:buSzTx/>
              <a:buNone/>
              <a:tabLst>
                <a:tab pos="11506200" algn="l"/>
              </a:tabLst>
              <a:defRPr sz="11800" b="1">
                <a:solidFill>
                  <a:schemeClr val="accent5">
                    <a:hueOff val="-82419"/>
                    <a:satOff val="-9513"/>
                    <a:lumOff val="-16343"/>
                  </a:schemeClr>
                </a:solidFill>
                <a:latin typeface="Futura LT Book"/>
                <a:ea typeface="Futura LT Book"/>
                <a:cs typeface="Futura LT Book"/>
                <a:sym typeface="Futura LT Book"/>
              </a:defRPr>
            </a:pPr>
            <a:r>
              <a:t>1.1</a:t>
            </a:r>
          </a:p>
          <a:p>
            <a:pPr marL="0" indent="1270000" defTabSz="1828800">
              <a:spcBef>
                <a:spcPts val="0"/>
              </a:spcBef>
              <a:buSzTx/>
              <a:buNone/>
              <a:defRPr sz="13600" b="1">
                <a:solidFill>
                  <a:srgbClr val="6A7889"/>
                </a:solidFill>
                <a:latin typeface="Futura LT Book"/>
                <a:ea typeface="Futura LT Book"/>
                <a:cs typeface="Futura LT Book"/>
                <a:sym typeface="Futura LT Book"/>
              </a:defRPr>
            </a:pPr>
            <a:r>
              <a:t>Sub-Capítulo</a:t>
            </a:r>
          </a:p>
          <a:p>
            <a:pPr marL="0" indent="1270000" defTabSz="292100">
              <a:lnSpc>
                <a:spcPct val="120000"/>
              </a:lnSpc>
              <a:spcBef>
                <a:spcPts val="0"/>
              </a:spcBef>
              <a:buSzTx/>
              <a:buNone/>
              <a:defRPr sz="3800" b="1">
                <a:solidFill>
                  <a:srgbClr val="6A7889"/>
                </a:solidFill>
                <a:latin typeface="Futura LT Book"/>
                <a:ea typeface="Futura LT Book"/>
                <a:cs typeface="Futura LT Book"/>
                <a:sym typeface="Futura LT Book"/>
              </a:defRPr>
            </a:pPr>
            <a:r>
              <a:t>Breve descrição, sub-título de capítulo. </a:t>
            </a:r>
          </a:p>
        </p:txBody>
      </p:sp>
      <p:pic>
        <p:nvPicPr>
          <p:cNvPr id="37"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8"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pic>
        <p:nvPicPr>
          <p:cNvPr id="39" name="Imagem" descr="Imagem"/>
          <p:cNvPicPr>
            <a:picLocks noChangeAspect="1"/>
          </p:cNvPicPr>
          <p:nvPr/>
        </p:nvPicPr>
        <p:blipFill>
          <a:blip r:embed="rId4" cstate="hqprint">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40" name="Número do diapositivo"/>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ranco logos">
    <p:spTree>
      <p:nvGrpSpPr>
        <p:cNvPr id="1" name=""/>
        <p:cNvGrpSpPr/>
        <p:nvPr/>
      </p:nvGrpSpPr>
      <p:grpSpPr>
        <a:xfrm>
          <a:off x="0" y="0"/>
          <a:ext cx="0" cy="0"/>
          <a:chOff x="0" y="0"/>
          <a:chExt cx="0" cy="0"/>
        </a:xfrm>
      </p:grpSpPr>
      <p:sp>
        <p:nvSpPr>
          <p:cNvPr id="39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395"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96"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pic>
        <p:nvPicPr>
          <p:cNvPr id="397" name="Imagem" descr="Imagem"/>
          <p:cNvPicPr>
            <a:picLocks noChangeAspect="1"/>
          </p:cNvPicPr>
          <p:nvPr/>
        </p:nvPicPr>
        <p:blipFill>
          <a:blip r:embed="rId4" cstate="hqprint">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Branco e Cinza">
    <p:spTree>
      <p:nvGrpSpPr>
        <p:cNvPr id="1" name=""/>
        <p:cNvGrpSpPr/>
        <p:nvPr/>
      </p:nvGrpSpPr>
      <p:grpSpPr>
        <a:xfrm>
          <a:off x="0" y="0"/>
          <a:ext cx="0" cy="0"/>
          <a:chOff x="0" y="0"/>
          <a:chExt cx="0" cy="0"/>
        </a:xfrm>
      </p:grpSpPr>
      <p:sp>
        <p:nvSpPr>
          <p:cNvPr id="412" name="Forma"/>
          <p:cNvSpPr/>
          <p:nvPr/>
        </p:nvSpPr>
        <p:spPr>
          <a:xfrm>
            <a:off x="9936152" y="-143810"/>
            <a:ext cx="22372634" cy="15015457"/>
          </a:xfrm>
          <a:custGeom>
            <a:avLst/>
            <a:gdLst/>
            <a:ahLst/>
            <a:cxnLst>
              <a:cxn ang="0">
                <a:pos x="wd2" y="hd2"/>
              </a:cxn>
              <a:cxn ang="5400000">
                <a:pos x="wd2" y="hd2"/>
              </a:cxn>
              <a:cxn ang="10800000">
                <a:pos x="wd2" y="hd2"/>
              </a:cxn>
              <a:cxn ang="16200000">
                <a:pos x="wd2" y="hd2"/>
              </a:cxn>
            </a:cxnLst>
            <a:rect l="0" t="0" r="r" b="b"/>
            <a:pathLst>
              <a:path w="21600" h="21600" extrusionOk="0">
                <a:moveTo>
                  <a:pt x="8" y="19975"/>
                </a:moveTo>
                <a:lnTo>
                  <a:pt x="5948" y="0"/>
                </a:lnTo>
                <a:lnTo>
                  <a:pt x="21600" y="0"/>
                </a:lnTo>
                <a:lnTo>
                  <a:pt x="21600" y="21600"/>
                </a:lnTo>
                <a:lnTo>
                  <a:pt x="0" y="21516"/>
                </a:lnTo>
                <a:lnTo>
                  <a:pt x="8" y="19975"/>
                </a:lnTo>
                <a:close/>
              </a:path>
            </a:pathLst>
          </a:custGeom>
          <a:solidFill>
            <a:srgbClr val="F0F2F4"/>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413"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414"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pic>
        <p:nvPicPr>
          <p:cNvPr id="415" name="Imagem" descr="Imagem"/>
          <p:cNvPicPr>
            <a:picLocks noChangeAspect="1"/>
          </p:cNvPicPr>
          <p:nvPr/>
        </p:nvPicPr>
        <p:blipFill>
          <a:blip r:embed="rId4" cstate="hqprint">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416"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Wesbites">
    <p:spTree>
      <p:nvGrpSpPr>
        <p:cNvPr id="1" name=""/>
        <p:cNvGrpSpPr/>
        <p:nvPr/>
      </p:nvGrpSpPr>
      <p:grpSpPr>
        <a:xfrm>
          <a:off x="0" y="0"/>
          <a:ext cx="0" cy="0"/>
          <a:chOff x="0" y="0"/>
          <a:chExt cx="0" cy="0"/>
        </a:xfrm>
      </p:grpSpPr>
      <p:pic>
        <p:nvPicPr>
          <p:cNvPr id="423" name="Imagem" descr="Imagem"/>
          <p:cNvPicPr>
            <a:picLocks noChangeAspect="1"/>
          </p:cNvPicPr>
          <p:nvPr/>
        </p:nvPicPr>
        <p:blipFill>
          <a:blip r:embed="rId2" cstate="hqprint">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424" name="Forma"/>
          <p:cNvSpPr/>
          <p:nvPr/>
        </p:nvSpPr>
        <p:spPr>
          <a:xfrm>
            <a:off x="5380664" y="-158091"/>
            <a:ext cx="22372634" cy="15015457"/>
          </a:xfrm>
          <a:custGeom>
            <a:avLst/>
            <a:gdLst/>
            <a:ahLst/>
            <a:cxnLst>
              <a:cxn ang="0">
                <a:pos x="wd2" y="hd2"/>
              </a:cxn>
              <a:cxn ang="5400000">
                <a:pos x="wd2" y="hd2"/>
              </a:cxn>
              <a:cxn ang="10800000">
                <a:pos x="wd2" y="hd2"/>
              </a:cxn>
              <a:cxn ang="16200000">
                <a:pos x="wd2" y="hd2"/>
              </a:cxn>
            </a:cxnLst>
            <a:rect l="0" t="0" r="r" b="b"/>
            <a:pathLst>
              <a:path w="21600" h="21600" extrusionOk="0">
                <a:moveTo>
                  <a:pt x="8" y="19975"/>
                </a:moveTo>
                <a:lnTo>
                  <a:pt x="5948" y="0"/>
                </a:lnTo>
                <a:lnTo>
                  <a:pt x="21600" y="0"/>
                </a:lnTo>
                <a:lnTo>
                  <a:pt x="21600" y="21600"/>
                </a:lnTo>
                <a:lnTo>
                  <a:pt x="0" y="21516"/>
                </a:lnTo>
                <a:lnTo>
                  <a:pt x="8" y="19975"/>
                </a:lnTo>
                <a:close/>
              </a:path>
            </a:pathLst>
          </a:custGeom>
          <a:solidFill>
            <a:srgbClr val="F0F2F4"/>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425" name="Retângulo"/>
          <p:cNvSpPr/>
          <p:nvPr/>
        </p:nvSpPr>
        <p:spPr>
          <a:xfrm>
            <a:off x="8517633" y="734837"/>
            <a:ext cx="15438839" cy="13693314"/>
          </a:xfrm>
          <a:prstGeom prst="rect">
            <a:avLst/>
          </a:prstGeom>
          <a:solidFill>
            <a:srgbClr val="FFFFFF"/>
          </a:solidFill>
          <a:ln w="3175">
            <a:miter lim="400000"/>
          </a:ln>
          <a:effectLst>
            <a:outerShdw blurRad="457200" dist="495300" dir="2659486" rotWithShape="0">
              <a:srgbClr val="000000">
                <a:alpha val="27834"/>
              </a:srgbClr>
            </a:outerShdw>
          </a:effectLst>
        </p:spPr>
        <p:txBody>
          <a:bodyPr lIns="66939" tIns="66939" rIns="66939" bIns="66939" anchor="ctr"/>
          <a:lstStyle/>
          <a:p>
            <a:pPr defTabSz="770185">
              <a:defRPr sz="3000" b="0">
                <a:solidFill>
                  <a:srgbClr val="FFFFFF"/>
                </a:solidFill>
                <a:latin typeface="Helvetica Light"/>
                <a:ea typeface="Helvetica Light"/>
                <a:cs typeface="Helvetica Light"/>
                <a:sym typeface="Helvetica Light"/>
              </a:defRPr>
            </a:pPr>
            <a:endParaRPr/>
          </a:p>
        </p:txBody>
      </p:sp>
      <p:pic>
        <p:nvPicPr>
          <p:cNvPr id="426" name="Imagem" descr="Imagem"/>
          <p:cNvPicPr>
            <a:picLocks noChangeAspect="1"/>
          </p:cNvPicPr>
          <p:nvPr/>
        </p:nvPicPr>
        <p:blipFill>
          <a:blip r:embed="rId3">
            <a:extLst/>
          </a:blip>
          <a:srcRect/>
          <a:stretch>
            <a:fillRect/>
          </a:stretch>
        </p:blipFill>
        <p:spPr>
          <a:xfrm>
            <a:off x="8517633" y="675449"/>
            <a:ext cx="15438839" cy="369459"/>
          </a:xfrm>
          <a:prstGeom prst="rect">
            <a:avLst/>
          </a:prstGeom>
          <a:ln w="3175">
            <a:miter lim="400000"/>
          </a:ln>
        </p:spPr>
      </p:pic>
      <p:sp>
        <p:nvSpPr>
          <p:cNvPr id="427" name="Homepage…"/>
          <p:cNvSpPr>
            <a:spLocks noGrp="1"/>
          </p:cNvSpPr>
          <p:nvPr>
            <p:ph type="body" sz="quarter" idx="13"/>
          </p:nvPr>
        </p:nvSpPr>
        <p:spPr>
          <a:xfrm>
            <a:off x="1510444" y="1541236"/>
            <a:ext cx="6089307" cy="4350932"/>
          </a:xfrm>
          <a:prstGeom prst="rect">
            <a:avLst/>
          </a:prstGeom>
        </p:spPr>
        <p:txBody>
          <a:bodyPr lIns="0" tIns="0" rIns="0" bIns="0" anchor="t">
            <a:noAutofit/>
          </a:bodyPr>
          <a:lstStyle/>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Homepage</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Donec venenatis arcu augue, vel lobortis ante fringilla vel. Sed finibus lobortis neque non eleifend.</a:t>
            </a:r>
          </a:p>
        </p:txBody>
      </p:sp>
      <p:sp>
        <p:nvSpPr>
          <p:cNvPr id="428"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lack">
    <p:bg>
      <p:bgPr>
        <a:solidFill>
          <a:srgbClr val="000000"/>
        </a:solidFill>
        <a:effectLst/>
      </p:bgPr>
    </p:bg>
    <p:spTree>
      <p:nvGrpSpPr>
        <p:cNvPr id="1" name=""/>
        <p:cNvGrpSpPr/>
        <p:nvPr/>
      </p:nvGrpSpPr>
      <p:grpSpPr>
        <a:xfrm>
          <a:off x="0" y="0"/>
          <a:ext cx="0" cy="0"/>
          <a:chOff x="0" y="0"/>
          <a:chExt cx="0" cy="0"/>
        </a:xfrm>
      </p:grpSpPr>
      <p:pic>
        <p:nvPicPr>
          <p:cNvPr id="435" name="Imagem" descr="Imagem"/>
          <p:cNvPicPr>
            <a:picLocks noChangeAspect="1"/>
          </p:cNvPicPr>
          <p:nvPr/>
        </p:nvPicPr>
        <p:blipFill>
          <a:blip r:embed="rId2">
            <a:extLst/>
          </a:blip>
          <a:stretch>
            <a:fillRect/>
          </a:stretch>
        </p:blipFill>
        <p:spPr>
          <a:xfrm>
            <a:off x="353942" y="12987438"/>
            <a:ext cx="1304811" cy="364510"/>
          </a:xfrm>
          <a:prstGeom prst="rect">
            <a:avLst/>
          </a:prstGeom>
          <a:ln w="3175">
            <a:miter lim="400000"/>
          </a:ln>
        </p:spPr>
      </p:pic>
      <p:pic>
        <p:nvPicPr>
          <p:cNvPr id="436" name="logoCE.gif" descr="logoC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1011" y="12763188"/>
            <a:ext cx="924850" cy="641383"/>
          </a:xfrm>
          <a:prstGeom prst="rect">
            <a:avLst/>
          </a:prstGeom>
          <a:ln w="3175">
            <a:miter lim="400000"/>
          </a:ln>
        </p:spPr>
      </p:pic>
      <p:sp>
        <p:nvSpPr>
          <p:cNvPr id="437" name="Número do diapositivo"/>
          <p:cNvSpPr txBox="1">
            <a:spLocks noGrp="1"/>
          </p:cNvSpPr>
          <p:nvPr>
            <p:ph type="sldNum" sz="quarter" idx="2"/>
          </p:nvPr>
        </p:nvSpPr>
        <p:spPr>
          <a:prstGeom prst="rect">
            <a:avLst/>
          </a:prstGeom>
        </p:spPr>
        <p:txBody>
          <a:bodyPr/>
          <a:lstStyle>
            <a:lvl1pPr>
              <a:lnSpc>
                <a:spcPts val="4300"/>
              </a:lnSpc>
              <a:defRPr>
                <a:solidFill>
                  <a:srgbClr val="172B4D"/>
                </a:solidFill>
              </a:defRPr>
            </a:lvl1pPr>
          </a:lstStyle>
          <a:p>
            <a:fld id="{86CB4B4D-7CA3-9044-876B-883B54F8677D}" type="slidenum">
              <a:r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exto imagem">
    <p:bg>
      <p:bgPr>
        <a:solidFill>
          <a:srgbClr val="E9EBEE"/>
        </a:solidFill>
        <a:effectLst/>
      </p:bgPr>
    </p:bg>
    <p:spTree>
      <p:nvGrpSpPr>
        <p:cNvPr id="1" name=""/>
        <p:cNvGrpSpPr/>
        <p:nvPr/>
      </p:nvGrpSpPr>
      <p:grpSpPr>
        <a:xfrm>
          <a:off x="0" y="0"/>
          <a:ext cx="0" cy="0"/>
          <a:chOff x="0" y="0"/>
          <a:chExt cx="0" cy="0"/>
        </a:xfrm>
      </p:grpSpPr>
      <p:sp>
        <p:nvSpPr>
          <p:cNvPr id="444" name="Imagem"/>
          <p:cNvSpPr>
            <a:spLocks noGrp="1"/>
          </p:cNvSpPr>
          <p:nvPr>
            <p:ph type="pic" idx="13"/>
          </p:nvPr>
        </p:nvSpPr>
        <p:spPr>
          <a:xfrm>
            <a:off x="8698663" y="-43210"/>
            <a:ext cx="15789971" cy="13802420"/>
          </a:xfrm>
          <a:prstGeom prst="rect">
            <a:avLst/>
          </a:prstGeom>
        </p:spPr>
        <p:txBody>
          <a:bodyPr lIns="91439" tIns="45719" rIns="91439" bIns="45719" anchor="t">
            <a:noAutofit/>
          </a:bodyPr>
          <a:lstStyle/>
          <a:p>
            <a:endParaRPr/>
          </a:p>
        </p:txBody>
      </p:sp>
      <p:sp>
        <p:nvSpPr>
          <p:cNvPr id="445" name="Número do diapositivo"/>
          <p:cNvSpPr txBox="1">
            <a:spLocks noGrp="1"/>
          </p:cNvSpPr>
          <p:nvPr>
            <p:ph type="sldNum" sz="quarter" idx="2"/>
          </p:nvPr>
        </p:nvSpPr>
        <p:spPr>
          <a:xfrm>
            <a:off x="23693203" y="13135887"/>
            <a:ext cx="328010" cy="307512"/>
          </a:xfrm>
          <a:prstGeom prst="rect">
            <a:avLst/>
          </a:prstGeom>
        </p:spPr>
        <p:txBody>
          <a:bodyPr lIns="35683" tIns="35683" rIns="35683" bIns="35683" anchor="b"/>
          <a:lstStyle>
            <a:lvl1pPr algn="r" defTabSz="292100">
              <a:defRPr sz="14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sp>
        <p:nvSpPr>
          <p:cNvPr id="446" name="Enquadramento…"/>
          <p:cNvSpPr>
            <a:spLocks noGrp="1"/>
          </p:cNvSpPr>
          <p:nvPr>
            <p:ph type="body" idx="14"/>
          </p:nvPr>
        </p:nvSpPr>
        <p:spPr>
          <a:xfrm>
            <a:off x="5949" y="6691"/>
            <a:ext cx="14505503" cy="12810520"/>
          </a:xfrm>
          <a:prstGeom prst="rect">
            <a:avLst/>
          </a:prstGeom>
        </p:spPr>
        <p:txBody>
          <a:bodyPr lIns="1516565" tIns="1516565" rIns="1516565" bIns="1516565" anchor="t">
            <a:noAutofit/>
          </a:bodyPr>
          <a:lstStyle/>
          <a:p>
            <a:pPr marL="0" indent="0" defTabSz="292100">
              <a:lnSpc>
                <a:spcPct val="70000"/>
              </a:lnSpc>
              <a:spcBef>
                <a:spcPts val="0"/>
              </a:spcBef>
              <a:buSzTx/>
              <a:buNone/>
              <a:defRPr sz="50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000" b="1">
                <a:solidFill>
                  <a:srgbClr val="5E5E5E"/>
                </a:solidFill>
                <a:latin typeface="Futura LT Book"/>
                <a:ea typeface="Futura LT Book"/>
                <a:cs typeface="Futura LT Book"/>
                <a:sym typeface="Futura LT Book"/>
              </a:defRPr>
            </a:pPr>
            <a:r>
              <a:rPr sz="5200">
                <a:solidFill>
                  <a:schemeClr val="accent5">
                    <a:hueOff val="-82419"/>
                    <a:satOff val="-9513"/>
                    <a:lumOff val="-16343"/>
                  </a:schemeClr>
                </a:solidFill>
              </a:rPr>
              <a:t>—</a:t>
            </a:r>
          </a:p>
          <a:p>
            <a:pPr marL="0" indent="0" defTabSz="292100">
              <a:lnSpc>
                <a:spcPct val="70000"/>
              </a:lnSpc>
              <a:spcBef>
                <a:spcPts val="0"/>
              </a:spcBef>
              <a:buSzTx/>
              <a:buNone/>
              <a:defRPr sz="5000" b="1">
                <a:solidFill>
                  <a:srgbClr val="5E5E5E"/>
                </a:solidFill>
                <a:latin typeface="Futura LT Book"/>
                <a:ea typeface="Futura LT Book"/>
                <a:cs typeface="Futura LT Book"/>
                <a:sym typeface="Futura LT Book"/>
              </a:defRPr>
            </a:pPr>
            <a:endParaRPr sz="5200">
              <a:solidFill>
                <a:schemeClr val="accent5">
                  <a:hueOff val="-82419"/>
                  <a:satOff val="-9513"/>
                  <a:lumOff val="-16343"/>
                </a:schemeClr>
              </a:solidFill>
            </a:endParaRPr>
          </a:p>
          <a:p>
            <a:pPr marL="0" indent="0">
              <a:lnSpc>
                <a:spcPct val="110000"/>
              </a:lnSpc>
              <a:spcBef>
                <a:spcPts val="0"/>
              </a:spcBef>
              <a:buSzTx/>
              <a:buNone/>
              <a:defRPr sz="24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4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4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447"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09" y="13009782"/>
            <a:ext cx="1265665" cy="374638"/>
          </a:xfrm>
          <a:prstGeom prst="rect">
            <a:avLst/>
          </a:prstGeom>
          <a:ln w="3175">
            <a:miter lim="400000"/>
          </a:ln>
        </p:spPr>
      </p:pic>
      <p:pic>
        <p:nvPicPr>
          <p:cNvPr id="448"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Agenda Imagem">
    <p:bg>
      <p:bgPr>
        <a:solidFill>
          <a:srgbClr val="E9EBEE"/>
        </a:solidFill>
        <a:effectLst/>
      </p:bgPr>
    </p:bg>
    <p:spTree>
      <p:nvGrpSpPr>
        <p:cNvPr id="1" name=""/>
        <p:cNvGrpSpPr/>
        <p:nvPr/>
      </p:nvGrpSpPr>
      <p:grpSpPr>
        <a:xfrm>
          <a:off x="0" y="0"/>
          <a:ext cx="0" cy="0"/>
          <a:chOff x="0" y="0"/>
          <a:chExt cx="0" cy="0"/>
        </a:xfrm>
      </p:grpSpPr>
      <p:sp>
        <p:nvSpPr>
          <p:cNvPr id="455" name="Imagem"/>
          <p:cNvSpPr>
            <a:spLocks noGrp="1"/>
          </p:cNvSpPr>
          <p:nvPr>
            <p:ph type="pic" idx="13"/>
          </p:nvPr>
        </p:nvSpPr>
        <p:spPr>
          <a:xfrm>
            <a:off x="9121" y="9467"/>
            <a:ext cx="24365758" cy="13696960"/>
          </a:xfrm>
          <a:prstGeom prst="rect">
            <a:avLst/>
          </a:prstGeom>
        </p:spPr>
        <p:txBody>
          <a:bodyPr lIns="91439" tIns="45719" rIns="91439" bIns="45719" anchor="t">
            <a:noAutofit/>
          </a:bodyPr>
          <a:lstStyle/>
          <a:p>
            <a:endParaRPr/>
          </a:p>
        </p:txBody>
      </p:sp>
      <p:sp>
        <p:nvSpPr>
          <p:cNvPr id="456" name="Agenda…"/>
          <p:cNvSpPr>
            <a:spLocks noGrp="1"/>
          </p:cNvSpPr>
          <p:nvPr>
            <p:ph type="body" idx="14"/>
          </p:nvPr>
        </p:nvSpPr>
        <p:spPr>
          <a:xfrm>
            <a:off x="5949" y="6691"/>
            <a:ext cx="14498490" cy="12809328"/>
          </a:xfrm>
          <a:prstGeom prst="rect">
            <a:avLst/>
          </a:prstGeom>
        </p:spPr>
        <p:txBody>
          <a:bodyPr lIns="1516565" tIns="1516565" rIns="1516565" bIns="1516565" anchor="t">
            <a:noAutofit/>
          </a:bodyPr>
          <a:lstStyle/>
          <a:p>
            <a:pPr marL="0" indent="63500" defTabSz="292100">
              <a:lnSpc>
                <a:spcPct val="70000"/>
              </a:lnSpc>
              <a:spcBef>
                <a:spcPts val="0"/>
              </a:spcBef>
              <a:buSzTx/>
              <a:buNone/>
              <a:defRPr sz="5000" b="1">
                <a:solidFill>
                  <a:srgbClr val="FFFFFF"/>
                </a:solidFill>
                <a:latin typeface="Futura LT Book"/>
                <a:ea typeface="Futura LT Book"/>
                <a:cs typeface="Futura LT Book"/>
                <a:sym typeface="Futura LT Book"/>
              </a:defRPr>
            </a:pPr>
            <a:r>
              <a:t>Agenda</a:t>
            </a:r>
          </a:p>
          <a:p>
            <a:pPr marL="0" indent="0" defTabSz="292100">
              <a:lnSpc>
                <a:spcPct val="70000"/>
              </a:lnSpc>
              <a:spcBef>
                <a:spcPts val="0"/>
              </a:spcBef>
              <a:buSzTx/>
              <a:buNone/>
              <a:defRPr sz="5000" b="1">
                <a:solidFill>
                  <a:srgbClr val="FFFFFF"/>
                </a:solidFill>
                <a:latin typeface="Futura LT Book"/>
                <a:ea typeface="Futura LT Book"/>
                <a:cs typeface="Futura LT Book"/>
                <a:sym typeface="Futura LT Book"/>
              </a:defRPr>
            </a:pPr>
            <a:r>
              <a:rPr sz="5200"/>
              <a:t>—</a:t>
            </a:r>
          </a:p>
          <a:p>
            <a:pPr marL="0" indent="0" defTabSz="292100">
              <a:lnSpc>
                <a:spcPct val="70000"/>
              </a:lnSpc>
              <a:spcBef>
                <a:spcPts val="0"/>
              </a:spcBef>
              <a:buSzTx/>
              <a:buNone/>
              <a:defRPr sz="5000" b="1">
                <a:solidFill>
                  <a:srgbClr val="FFFFFF"/>
                </a:solidFill>
                <a:latin typeface="Futura LT Book"/>
                <a:ea typeface="Futura LT Book"/>
                <a:cs typeface="Futura LT Book"/>
                <a:sym typeface="Futura LT Book"/>
              </a:defRPr>
            </a:pPr>
            <a:endParaRPr sz="5200"/>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a:t>
            </a:r>
          </a:p>
          <a:p>
            <a:pPr marL="1074420" lvl="1" indent="-655320" defTabSz="292100">
              <a:lnSpc>
                <a:spcPct val="110000"/>
              </a:lnSpc>
              <a:spcBef>
                <a:spcPts val="1400"/>
              </a:spcBef>
              <a:buClr>
                <a:srgbClr val="FFFFFF"/>
              </a:buClr>
              <a:buSzPct val="100000"/>
              <a:buAutoNum type="arabicPeriod"/>
              <a:defRPr sz="2400" b="1">
                <a:solidFill>
                  <a:srgbClr val="FFFFFF"/>
                </a:solidFill>
                <a:latin typeface="Futura LT Book"/>
                <a:ea typeface="Futura LT Book"/>
                <a:cs typeface="Futura LT Book"/>
                <a:sym typeface="Futura LT Book"/>
              </a:defRPr>
            </a:pPr>
            <a:r>
              <a:t>Lorem ipsum sub pontos</a:t>
            </a:r>
          </a:p>
          <a:p>
            <a:pPr marL="1074420" lvl="1" indent="-655320" defTabSz="292100">
              <a:lnSpc>
                <a:spcPct val="110000"/>
              </a:lnSpc>
              <a:spcBef>
                <a:spcPts val="1400"/>
              </a:spcBef>
              <a:buClr>
                <a:srgbClr val="FFFFFF"/>
              </a:buClr>
              <a:buSzPct val="100000"/>
              <a:buAutoNum type="arabicPeriod"/>
              <a:defRPr sz="2400" b="1">
                <a:solidFill>
                  <a:srgbClr val="FFFFFF"/>
                </a:solidFill>
                <a:latin typeface="Futura LT Book"/>
                <a:ea typeface="Futura LT Book"/>
                <a:cs typeface="Futura LT Book"/>
                <a:sym typeface="Futura LT Book"/>
              </a:defRPr>
            </a:pPr>
            <a:r>
              <a:t>Lorem ipsum sub pontos Lorem ipsum sub pontos Lorem ipsum sub Lorem ipsum sub</a:t>
            </a:r>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ipsum</a:t>
            </a:r>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ipsum</a:t>
            </a:r>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ipsum </a:t>
            </a:r>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ipsum</a:t>
            </a:r>
          </a:p>
        </p:txBody>
      </p:sp>
      <p:pic>
        <p:nvPicPr>
          <p:cNvPr id="457" name="Imagem" descr="Imagem"/>
          <p:cNvPicPr>
            <a:picLocks noChangeAspect="1"/>
          </p:cNvPicPr>
          <p:nvPr/>
        </p:nvPicPr>
        <p:blipFill>
          <a:blip r:embed="rId2" cstate="hqprint">
            <a:alphaModFix amt="20000"/>
            <a:extLst>
              <a:ext uri="{28A0092B-C50C-407E-A947-70E740481C1C}">
                <a14:useLocalDpi xmlns:a14="http://schemas.microsoft.com/office/drawing/2010/main"/>
              </a:ext>
            </a:extLst>
          </a:blip>
          <a:srcRect/>
          <a:stretch>
            <a:fillRect/>
          </a:stretch>
        </p:blipFill>
        <p:spPr>
          <a:xfrm>
            <a:off x="5949" y="2994"/>
            <a:ext cx="5674186" cy="4678727"/>
          </a:xfrm>
          <a:prstGeom prst="rect">
            <a:avLst/>
          </a:prstGeom>
          <a:ln w="3175">
            <a:miter lim="400000"/>
          </a:ln>
        </p:spPr>
      </p:pic>
      <p:sp>
        <p:nvSpPr>
          <p:cNvPr id="458" name="Número do diapositivo"/>
          <p:cNvSpPr txBox="1">
            <a:spLocks noGrp="1"/>
          </p:cNvSpPr>
          <p:nvPr>
            <p:ph type="sldNum" sz="quarter" idx="2"/>
          </p:nvPr>
        </p:nvSpPr>
        <p:spPr>
          <a:xfrm>
            <a:off x="23693203" y="13135887"/>
            <a:ext cx="328010" cy="307512"/>
          </a:xfrm>
          <a:prstGeom prst="rect">
            <a:avLst/>
          </a:prstGeom>
        </p:spPr>
        <p:txBody>
          <a:bodyPr lIns="35683" tIns="35683" rIns="35683" bIns="35683" anchor="b"/>
          <a:lstStyle>
            <a:lvl1pPr algn="r" defTabSz="292100">
              <a:defRPr sz="14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pic>
        <p:nvPicPr>
          <p:cNvPr id="459"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009" y="13009782"/>
            <a:ext cx="1265665" cy="374638"/>
          </a:xfrm>
          <a:prstGeom prst="rect">
            <a:avLst/>
          </a:prstGeom>
          <a:ln w="3175">
            <a:miter lim="400000"/>
          </a:ln>
        </p:spPr>
      </p:pic>
      <p:pic>
        <p:nvPicPr>
          <p:cNvPr id="460" name="logoCE.gif" descr="logoC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1011" y="12763188"/>
            <a:ext cx="924850" cy="641383"/>
          </a:xfrm>
          <a:prstGeom prst="rect">
            <a:avLst/>
          </a:prstGeom>
          <a:ln w="3175">
            <a:miter lim="400000"/>
          </a:ln>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Benchmark cinza">
    <p:bg>
      <p:bgPr>
        <a:solidFill>
          <a:srgbClr val="E9EBEE"/>
        </a:solidFill>
        <a:effectLst/>
      </p:bgPr>
    </p:bg>
    <p:spTree>
      <p:nvGrpSpPr>
        <p:cNvPr id="1" name=""/>
        <p:cNvGrpSpPr/>
        <p:nvPr/>
      </p:nvGrpSpPr>
      <p:grpSpPr>
        <a:xfrm>
          <a:off x="0" y="0"/>
          <a:ext cx="0" cy="0"/>
          <a:chOff x="0" y="0"/>
          <a:chExt cx="0" cy="0"/>
        </a:xfrm>
      </p:grpSpPr>
      <p:pic>
        <p:nvPicPr>
          <p:cNvPr id="475"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476"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sp>
        <p:nvSpPr>
          <p:cNvPr id="477"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6A7889"/>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EB261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pic>
        <p:nvPicPr>
          <p:cNvPr id="478"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479"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86" name="Texto do título"/>
          <p:cNvSpPr txBox="1">
            <a:spLocks noGrp="1"/>
          </p:cNvSpPr>
          <p:nvPr>
            <p:ph type="title"/>
          </p:nvPr>
        </p:nvSpPr>
        <p:spPr>
          <a:xfrm>
            <a:off x="4837527" y="2306081"/>
            <a:ext cx="14708944" cy="4641173"/>
          </a:xfrm>
          <a:prstGeom prst="rect">
            <a:avLst/>
          </a:prstGeom>
        </p:spPr>
        <p:txBody>
          <a:bodyPr lIns="71402" tIns="71402" rIns="71402" bIns="71402" anchor="b"/>
          <a:lstStyle>
            <a:lvl1pPr defTabSz="584200">
              <a:lnSpc>
                <a:spcPts val="14400"/>
              </a:lnSpc>
              <a:defRPr sz="10600">
                <a:solidFill>
                  <a:srgbClr val="172B4D"/>
                </a:solidFill>
                <a:latin typeface="Helvetica Light"/>
                <a:ea typeface="Helvetica Light"/>
                <a:cs typeface="Helvetica Light"/>
                <a:sym typeface="Helvetica Light"/>
              </a:defRPr>
            </a:lvl1pPr>
          </a:lstStyle>
          <a:p>
            <a:r>
              <a:t>Texto do título</a:t>
            </a:r>
          </a:p>
        </p:txBody>
      </p:sp>
      <p:sp>
        <p:nvSpPr>
          <p:cNvPr id="487" name="Nível um…"/>
          <p:cNvSpPr txBox="1">
            <a:spLocks noGrp="1"/>
          </p:cNvSpPr>
          <p:nvPr>
            <p:ph type="body" sz="quarter" idx="1"/>
          </p:nvPr>
        </p:nvSpPr>
        <p:spPr>
          <a:xfrm>
            <a:off x="4837527" y="7072207"/>
            <a:ext cx="14708944" cy="1588710"/>
          </a:xfrm>
          <a:prstGeom prst="rect">
            <a:avLst/>
          </a:prstGeom>
        </p:spPr>
        <p:txBody>
          <a:bodyPr lIns="71402" tIns="71402" rIns="71402" bIns="71402" anchor="t"/>
          <a:lstStyle>
            <a:lvl1pPr marL="0" indent="0" algn="ctr" defTabSz="584200">
              <a:spcBef>
                <a:spcPts val="0"/>
              </a:spcBef>
              <a:buSzTx/>
              <a:buNone/>
              <a:defRPr sz="3800">
                <a:latin typeface="Helvetica Light"/>
                <a:ea typeface="Helvetica Light"/>
                <a:cs typeface="Helvetica Light"/>
                <a:sym typeface="Helvetica Light"/>
              </a:defRPr>
            </a:lvl1pPr>
            <a:lvl2pPr marL="0" indent="228600" algn="ctr" defTabSz="584200">
              <a:spcBef>
                <a:spcPts val="0"/>
              </a:spcBef>
              <a:buSzTx/>
              <a:buNone/>
              <a:defRPr sz="3800">
                <a:latin typeface="Helvetica Light"/>
                <a:ea typeface="Helvetica Light"/>
                <a:cs typeface="Helvetica Light"/>
                <a:sym typeface="Helvetica Light"/>
              </a:defRPr>
            </a:lvl2pPr>
            <a:lvl3pPr marL="0" indent="457200" algn="ctr" defTabSz="584200">
              <a:spcBef>
                <a:spcPts val="0"/>
              </a:spcBef>
              <a:buSzTx/>
              <a:buNone/>
              <a:defRPr sz="3800">
                <a:latin typeface="Helvetica Light"/>
                <a:ea typeface="Helvetica Light"/>
                <a:cs typeface="Helvetica Light"/>
                <a:sym typeface="Helvetica Light"/>
              </a:defRPr>
            </a:lvl3pPr>
            <a:lvl4pPr marL="0" indent="685800" algn="ctr" defTabSz="584200">
              <a:spcBef>
                <a:spcPts val="0"/>
              </a:spcBef>
              <a:buSzTx/>
              <a:buNone/>
              <a:defRPr sz="3800">
                <a:latin typeface="Helvetica Light"/>
                <a:ea typeface="Helvetica Light"/>
                <a:cs typeface="Helvetica Light"/>
                <a:sym typeface="Helvetica Light"/>
              </a:defRPr>
            </a:lvl4pPr>
            <a:lvl5pPr marL="0" indent="914400" algn="ctr" defTabSz="584200">
              <a:spcBef>
                <a:spcPts val="0"/>
              </a:spcBef>
              <a:buSzTx/>
              <a:buNone/>
              <a:defRPr sz="3800">
                <a:latin typeface="Helvetica Light"/>
                <a:ea typeface="Helvetica Light"/>
                <a:cs typeface="Helvetica Light"/>
                <a:sym typeface="Helvetica Light"/>
              </a:defRPr>
            </a:lvl5pPr>
          </a:lstStyle>
          <a:p>
            <a:r>
              <a:t>Nível um</a:t>
            </a:r>
          </a:p>
          <a:p>
            <a:pPr lvl="1"/>
            <a:r>
              <a:t>Nível dois</a:t>
            </a:r>
          </a:p>
          <a:p>
            <a:pPr lvl="2"/>
            <a:r>
              <a:t>Nível três</a:t>
            </a:r>
          </a:p>
          <a:p>
            <a:pPr lvl="3"/>
            <a:r>
              <a:t>Nível quatro</a:t>
            </a:r>
          </a:p>
          <a:p>
            <a:pPr lvl="4"/>
            <a:r>
              <a:t>Nível cinco</a:t>
            </a:r>
          </a:p>
        </p:txBody>
      </p:sp>
      <p:sp>
        <p:nvSpPr>
          <p:cNvPr id="488" name="Número do diapositivo"/>
          <p:cNvSpPr txBox="1">
            <a:spLocks noGrp="1"/>
          </p:cNvSpPr>
          <p:nvPr>
            <p:ph type="sldNum" sz="quarter" idx="2"/>
          </p:nvPr>
        </p:nvSpPr>
        <p:spPr>
          <a:xfrm>
            <a:off x="11913653" y="13007551"/>
            <a:ext cx="538843" cy="515702"/>
          </a:xfrm>
          <a:prstGeom prst="rect">
            <a:avLst/>
          </a:prstGeom>
        </p:spPr>
        <p:txBody>
          <a:bodyPr lIns="71402" tIns="71402" rIns="71402" bIns="71402"/>
          <a:lstStyle>
            <a:lvl1pPr defTabSz="584200">
              <a:defRPr b="1">
                <a:solidFill>
                  <a:srgbClr val="6A7889"/>
                </a:solidFill>
                <a:latin typeface="Futura LT Book"/>
                <a:ea typeface="Futura LT Book"/>
                <a:cs typeface="Futura LT Book"/>
                <a:sym typeface="Futura LT Book"/>
              </a:defRPr>
            </a:lvl1pPr>
          </a:lstStyle>
          <a:p>
            <a:fld id="{86CB4B4D-7CA3-9044-876B-883B54F8677D}" type="slidenum">
              <a:r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enchmark cinza">
    <p:bg>
      <p:bgPr>
        <a:solidFill>
          <a:srgbClr val="E9EBEE"/>
        </a:solidFill>
        <a:effectLst/>
      </p:bgPr>
    </p:bg>
    <p:spTree>
      <p:nvGrpSpPr>
        <p:cNvPr id="1" name=""/>
        <p:cNvGrpSpPr/>
        <p:nvPr/>
      </p:nvGrpSpPr>
      <p:grpSpPr>
        <a:xfrm>
          <a:off x="0" y="0"/>
          <a:ext cx="0" cy="0"/>
          <a:chOff x="0" y="0"/>
          <a:chExt cx="0" cy="0"/>
        </a:xfrm>
      </p:grpSpPr>
      <p:pic>
        <p:nvPicPr>
          <p:cNvPr id="495"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496"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sp>
        <p:nvSpPr>
          <p:cNvPr id="497"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6A7889"/>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EB261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pic>
        <p:nvPicPr>
          <p:cNvPr id="498"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499"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Conteúdo área - cópia">
    <p:spTree>
      <p:nvGrpSpPr>
        <p:cNvPr id="1" name=""/>
        <p:cNvGrpSpPr/>
        <p:nvPr/>
      </p:nvGrpSpPr>
      <p:grpSpPr>
        <a:xfrm>
          <a:off x="0" y="0"/>
          <a:ext cx="0" cy="0"/>
          <a:chOff x="0" y="0"/>
          <a:chExt cx="0" cy="0"/>
        </a:xfrm>
      </p:grpSpPr>
      <p:sp>
        <p:nvSpPr>
          <p:cNvPr id="506" name="Texto"/>
          <p:cNvSpPr txBox="1"/>
          <p:nvPr/>
        </p:nvSpPr>
        <p:spPr>
          <a:xfrm>
            <a:off x="23695456" y="13074880"/>
            <a:ext cx="315831" cy="40937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02" tIns="71402" rIns="71402" bIns="71402">
            <a:spAutoFit/>
          </a:bodyPr>
          <a:lstStyle/>
          <a:p>
            <a:pPr defTabSz="584200">
              <a:defRPr sz="1600">
                <a:solidFill>
                  <a:srgbClr val="FFFFFF"/>
                </a:solidFill>
                <a:latin typeface="Futura LT Book"/>
                <a:ea typeface="Futura LT Book"/>
                <a:cs typeface="Futura LT Book"/>
                <a:sym typeface="Futura LT Book"/>
              </a:defRPr>
            </a:pPr>
            <a:fld id="{86CB4B4D-7CA3-9044-876B-883B54F8677D}" type="slidenum">
              <a:rPr/>
              <a:t>‹#›</a:t>
            </a:fld>
            <a:r>
              <a:t>￼</a:t>
            </a:r>
          </a:p>
        </p:txBody>
      </p:sp>
      <p:sp>
        <p:nvSpPr>
          <p:cNvPr id="507" name="Número do diapositivo"/>
          <p:cNvSpPr txBox="1">
            <a:spLocks noGrp="1"/>
          </p:cNvSpPr>
          <p:nvPr>
            <p:ph type="sldNum" sz="quarter" idx="2"/>
          </p:nvPr>
        </p:nvSpPr>
        <p:spPr>
          <a:xfrm>
            <a:off x="23694112" y="13087574"/>
            <a:ext cx="478836" cy="515485"/>
          </a:xfrm>
          <a:prstGeom prst="rect">
            <a:avLst/>
          </a:prstGeom>
        </p:spPr>
        <p:txBody>
          <a:bodyPr lIns="71402" tIns="71402" rIns="71402" bIns="71402"/>
          <a:lstStyle>
            <a:lvl1pPr defTabSz="584200">
              <a:defRPr>
                <a:latin typeface="Futura"/>
                <a:ea typeface="Futura"/>
                <a:cs typeface="Futura"/>
                <a:sym typeface="Futura"/>
              </a:defRPr>
            </a:lvl1p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Agenda 1 coluna">
    <p:bg>
      <p:bgPr>
        <a:solidFill>
          <a:srgbClr val="E9EBEE"/>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14" name="Número do diapositivo"/>
          <p:cNvSpPr txBox="1">
            <a:spLocks noGrp="1"/>
          </p:cNvSpPr>
          <p:nvPr>
            <p:ph type="sldNum" sz="quarter" idx="2"/>
          </p:nvPr>
        </p:nvSpPr>
        <p:spPr>
          <a:prstGeom prst="rect">
            <a:avLst/>
          </a:prstGeom>
        </p:spPr>
        <p:txBody>
          <a:bodyPr/>
          <a:lstStyle>
            <a:lvl1pPr>
              <a:lnSpc>
                <a:spcPts val="4300"/>
              </a:lnSpc>
              <a:defRPr>
                <a:solidFill>
                  <a:srgbClr val="172B4D"/>
                </a:solidFill>
              </a:defRPr>
            </a:lvl1pPr>
          </a:lstStyle>
          <a:p>
            <a:fld id="{86CB4B4D-7CA3-9044-876B-883B54F8677D}" type="slidenum">
              <a:r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Capitulo descrição">
    <p:spTree>
      <p:nvGrpSpPr>
        <p:cNvPr id="1" name=""/>
        <p:cNvGrpSpPr/>
        <p:nvPr/>
      </p:nvGrpSpPr>
      <p:grpSpPr>
        <a:xfrm>
          <a:off x="0" y="0"/>
          <a:ext cx="0" cy="0"/>
          <a:chOff x="0" y="0"/>
          <a:chExt cx="0" cy="0"/>
        </a:xfrm>
      </p:grpSpPr>
      <p:sp>
        <p:nvSpPr>
          <p:cNvPr id="521" name="Imagem"/>
          <p:cNvSpPr>
            <a:spLocks noGrp="1"/>
          </p:cNvSpPr>
          <p:nvPr>
            <p:ph type="pic" idx="13"/>
          </p:nvPr>
        </p:nvSpPr>
        <p:spPr>
          <a:xfrm>
            <a:off x="-20919" y="-11715"/>
            <a:ext cx="24425654" cy="13739430"/>
          </a:xfrm>
          <a:prstGeom prst="rect">
            <a:avLst/>
          </a:prstGeom>
        </p:spPr>
        <p:txBody>
          <a:bodyPr lIns="91439" tIns="45719" rIns="91439" bIns="45719" anchor="t">
            <a:noAutofit/>
          </a:bodyPr>
          <a:lstStyle/>
          <a:p>
            <a:endParaRPr/>
          </a:p>
        </p:txBody>
      </p:sp>
      <p:sp>
        <p:nvSpPr>
          <p:cNvPr id="522" name="Retângulo"/>
          <p:cNvSpPr/>
          <p:nvPr/>
        </p:nvSpPr>
        <p:spPr>
          <a:xfrm>
            <a:off x="-218169" y="-184783"/>
            <a:ext cx="24820339" cy="14085566"/>
          </a:xfrm>
          <a:prstGeom prst="rect">
            <a:avLst/>
          </a:prstGeom>
          <a:solidFill>
            <a:srgbClr val="000000">
              <a:alpha val="4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523"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524" name="1.…"/>
          <p:cNvSpPr txBox="1">
            <a:spLocks noGrp="1"/>
          </p:cNvSpPr>
          <p:nvPr>
            <p:ph type="body" sz="half" idx="14"/>
          </p:nvPr>
        </p:nvSpPr>
        <p:spPr>
          <a:xfrm>
            <a:off x="5949" y="4340821"/>
            <a:ext cx="24372101" cy="4914050"/>
          </a:xfrm>
          <a:prstGeom prst="rect">
            <a:avLst/>
          </a:prstGeom>
        </p:spPr>
        <p:txBody>
          <a:bodyPr lIns="91395" tIns="91395" rIns="91395" bIns="91395" anchor="t">
            <a:spAutoFit/>
          </a:bodyPr>
          <a:lstStyle/>
          <a:p>
            <a:pPr marL="0" indent="1270000" defTabSz="1828800">
              <a:lnSpc>
                <a:spcPct val="90000"/>
              </a:lnSpc>
              <a:spcBef>
                <a:spcPts val="0"/>
              </a:spcBef>
              <a:buSzTx/>
              <a:buNone/>
              <a:defRPr sz="11800" b="1">
                <a:solidFill>
                  <a:schemeClr val="accent5">
                    <a:hueOff val="-82419"/>
                    <a:satOff val="-9513"/>
                    <a:lumOff val="-16343"/>
                  </a:schemeClr>
                </a:solidFill>
                <a:latin typeface="Futura LT Book"/>
                <a:ea typeface="Futura LT Book"/>
                <a:cs typeface="Futura LT Book"/>
                <a:sym typeface="Futura LT Book"/>
              </a:defRPr>
            </a:pPr>
            <a:r>
              <a:t>1.</a:t>
            </a:r>
          </a:p>
          <a:p>
            <a:pPr marL="0" indent="1270000" defTabSz="1828800">
              <a:spcBef>
                <a:spcPts val="0"/>
              </a:spcBef>
              <a:buSzTx/>
              <a:buNone/>
              <a:defRPr sz="13600" b="1">
                <a:solidFill>
                  <a:srgbClr val="FFFFFF"/>
                </a:solidFill>
                <a:latin typeface="Futura LT Book"/>
                <a:ea typeface="Futura LT Book"/>
                <a:cs typeface="Futura LT Book"/>
                <a:sym typeface="Futura LT Book"/>
              </a:defRPr>
            </a:pPr>
            <a:r>
              <a:t>Título de Capítulo</a:t>
            </a:r>
          </a:p>
          <a:p>
            <a:pPr marL="0" indent="1270000" defTabSz="292100">
              <a:lnSpc>
                <a:spcPct val="120000"/>
              </a:lnSpc>
              <a:spcBef>
                <a:spcPts val="0"/>
              </a:spcBef>
              <a:buSzTx/>
              <a:buNone/>
              <a:defRPr sz="3800" b="1">
                <a:solidFill>
                  <a:srgbClr val="FFFFFF"/>
                </a:solidFill>
                <a:latin typeface="Futura LT Book"/>
                <a:ea typeface="Futura LT Book"/>
                <a:cs typeface="Futura LT Book"/>
                <a:sym typeface="Futura LT Book"/>
              </a:defRPr>
            </a:pPr>
            <a:r>
              <a:t>Breve descrição, sub-título de capítulo. </a:t>
            </a:r>
          </a:p>
        </p:txBody>
      </p:sp>
      <p:pic>
        <p:nvPicPr>
          <p:cNvPr id="525"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526" name="Número do diapositivo"/>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Frase Grande">
    <p:bg>
      <p:bgPr>
        <a:solidFill>
          <a:srgbClr val="E9EBEE"/>
        </a:solidFill>
        <a:effectLst/>
      </p:bgPr>
    </p:bg>
    <p:spTree>
      <p:nvGrpSpPr>
        <p:cNvPr id="1" name=""/>
        <p:cNvGrpSpPr/>
        <p:nvPr/>
      </p:nvGrpSpPr>
      <p:grpSpPr>
        <a:xfrm>
          <a:off x="0" y="0"/>
          <a:ext cx="0" cy="0"/>
          <a:chOff x="0" y="0"/>
          <a:chExt cx="0" cy="0"/>
        </a:xfrm>
      </p:grpSpPr>
      <p:pic>
        <p:nvPicPr>
          <p:cNvPr id="533"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53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535"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536"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537" name="Frases slides ponte,…"/>
          <p:cNvSpPr txBox="1">
            <a:spLocks noGrp="1"/>
          </p:cNvSpPr>
          <p:nvPr>
            <p:ph type="body" sz="half" idx="13"/>
          </p:nvPr>
        </p:nvSpPr>
        <p:spPr>
          <a:xfrm>
            <a:off x="-1" y="4614105"/>
            <a:ext cx="24384001" cy="4954999"/>
          </a:xfrm>
          <a:prstGeom prst="rect">
            <a:avLst/>
          </a:prstGeom>
        </p:spPr>
        <p:txBody>
          <a:bodyPr lIns="0" tIns="0" rIns="0" bIns="0" anchor="t">
            <a:spAutoFit/>
          </a:bodyPr>
          <a:lstStyle/>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Frases slides ponte, </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Fundo neutro</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rPr>
                <a:solidFill>
                  <a:schemeClr val="accent5">
                    <a:hueOff val="-82419"/>
                    <a:satOff val="-9513"/>
                    <a:lumOff val="-16343"/>
                  </a:schemeClr>
                </a:solidFill>
              </a:rPr>
              <a:t>—</a:t>
            </a: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ítulo texto">
    <p:bg>
      <p:bgPr>
        <a:solidFill>
          <a:srgbClr val="E9EBEE"/>
        </a:solidFill>
        <a:effectLst/>
      </p:bgPr>
    </p:bg>
    <p:spTree>
      <p:nvGrpSpPr>
        <p:cNvPr id="1" name=""/>
        <p:cNvGrpSpPr/>
        <p:nvPr/>
      </p:nvGrpSpPr>
      <p:grpSpPr>
        <a:xfrm>
          <a:off x="0" y="0"/>
          <a:ext cx="0" cy="0"/>
          <a:chOff x="0" y="0"/>
          <a:chExt cx="0" cy="0"/>
        </a:xfrm>
      </p:grpSpPr>
      <p:pic>
        <p:nvPicPr>
          <p:cNvPr id="544"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54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sp>
        <p:nvSpPr>
          <p:cNvPr id="546" name="Enquadramento…"/>
          <p:cNvSpPr>
            <a:spLocks noGrp="1"/>
          </p:cNvSpPr>
          <p:nvPr>
            <p:ph type="body" idx="13"/>
          </p:nvPr>
        </p:nvSpPr>
        <p:spPr>
          <a:xfrm>
            <a:off x="-1" y="3346"/>
            <a:ext cx="20617513"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547"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548"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lain">
    <p:bg>
      <p:bgPr>
        <a:solidFill>
          <a:srgbClr val="363636"/>
        </a:solidFill>
        <a:effectLst/>
      </p:bgPr>
    </p:bg>
    <p:spTree>
      <p:nvGrpSpPr>
        <p:cNvPr id="1" name=""/>
        <p:cNvGrpSpPr/>
        <p:nvPr/>
      </p:nvGrpSpPr>
      <p:grpSpPr>
        <a:xfrm>
          <a:off x="0" y="0"/>
          <a:ext cx="0" cy="0"/>
          <a:chOff x="0" y="0"/>
          <a:chExt cx="0" cy="0"/>
        </a:xfrm>
      </p:grpSpPr>
      <p:sp>
        <p:nvSpPr>
          <p:cNvPr id="555" name="Número do diapositivo"/>
          <p:cNvSpPr txBox="1">
            <a:spLocks noGrp="1"/>
          </p:cNvSpPr>
          <p:nvPr>
            <p:ph type="sldNum" sz="quarter" idx="2"/>
          </p:nvPr>
        </p:nvSpPr>
        <p:spPr>
          <a:xfrm>
            <a:off x="23692586" y="12900249"/>
            <a:ext cx="326340" cy="310870"/>
          </a:xfrm>
          <a:prstGeom prst="rect">
            <a:avLst/>
          </a:prstGeom>
        </p:spPr>
        <p:txBody>
          <a:bodyPr lIns="0" tIns="0" rIns="0" bIns="0"/>
          <a:lstStyle>
            <a:lvl1pPr algn="l" defTabSz="1828800">
              <a:defRPr sz="18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562" name="Texto do título"/>
          <p:cNvSpPr txBox="1">
            <a:spLocks noGrp="1"/>
          </p:cNvSpPr>
          <p:nvPr>
            <p:ph type="title"/>
          </p:nvPr>
        </p:nvSpPr>
        <p:spPr>
          <a:xfrm>
            <a:off x="4837528" y="2306081"/>
            <a:ext cx="14708943" cy="4641173"/>
          </a:xfrm>
          <a:prstGeom prst="rect">
            <a:avLst/>
          </a:prstGeom>
        </p:spPr>
        <p:txBody>
          <a:bodyPr lIns="71402" tIns="71402" rIns="71402" bIns="71402" anchor="b"/>
          <a:lstStyle>
            <a:lvl1pPr defTabSz="584200">
              <a:defRPr>
                <a:latin typeface="Helvetica Light"/>
                <a:ea typeface="Helvetica Light"/>
                <a:cs typeface="Helvetica Light"/>
                <a:sym typeface="Helvetica Light"/>
              </a:defRPr>
            </a:lvl1pPr>
          </a:lstStyle>
          <a:p>
            <a:r>
              <a:t>Texto do título</a:t>
            </a:r>
          </a:p>
        </p:txBody>
      </p:sp>
      <p:sp>
        <p:nvSpPr>
          <p:cNvPr id="563" name="Nível um…"/>
          <p:cNvSpPr txBox="1">
            <a:spLocks noGrp="1"/>
          </p:cNvSpPr>
          <p:nvPr>
            <p:ph type="body" sz="quarter" idx="1"/>
          </p:nvPr>
        </p:nvSpPr>
        <p:spPr>
          <a:xfrm>
            <a:off x="4837528" y="7072207"/>
            <a:ext cx="14708943" cy="1588710"/>
          </a:xfrm>
          <a:prstGeom prst="rect">
            <a:avLst/>
          </a:prstGeom>
        </p:spPr>
        <p:txBody>
          <a:bodyPr lIns="71402" tIns="71402" rIns="71402" bIns="71402" anchor="t"/>
          <a:lstStyle>
            <a:lvl1pPr marL="0" indent="0" algn="ctr" defTabSz="584200">
              <a:spcBef>
                <a:spcPts val="0"/>
              </a:spcBef>
              <a:buSzTx/>
              <a:buNone/>
              <a:defRPr sz="4200">
                <a:latin typeface="Helvetica Light"/>
                <a:ea typeface="Helvetica Light"/>
                <a:cs typeface="Helvetica Light"/>
                <a:sym typeface="Helvetica Light"/>
              </a:defRPr>
            </a:lvl1pPr>
            <a:lvl2pPr marL="0" indent="228600" algn="ctr" defTabSz="584200">
              <a:spcBef>
                <a:spcPts val="0"/>
              </a:spcBef>
              <a:buSzTx/>
              <a:buNone/>
              <a:defRPr sz="4200">
                <a:latin typeface="Helvetica Light"/>
                <a:ea typeface="Helvetica Light"/>
                <a:cs typeface="Helvetica Light"/>
                <a:sym typeface="Helvetica Light"/>
              </a:defRPr>
            </a:lvl2pPr>
            <a:lvl3pPr marL="0" indent="457200" algn="ctr" defTabSz="584200">
              <a:spcBef>
                <a:spcPts val="0"/>
              </a:spcBef>
              <a:buSzTx/>
              <a:buNone/>
              <a:defRPr sz="4200">
                <a:latin typeface="Helvetica Light"/>
                <a:ea typeface="Helvetica Light"/>
                <a:cs typeface="Helvetica Light"/>
                <a:sym typeface="Helvetica Light"/>
              </a:defRPr>
            </a:lvl3pPr>
            <a:lvl4pPr marL="0" indent="685800" algn="ctr" defTabSz="584200">
              <a:spcBef>
                <a:spcPts val="0"/>
              </a:spcBef>
              <a:buSzTx/>
              <a:buNone/>
              <a:defRPr sz="4200">
                <a:latin typeface="Helvetica Light"/>
                <a:ea typeface="Helvetica Light"/>
                <a:cs typeface="Helvetica Light"/>
                <a:sym typeface="Helvetica Light"/>
              </a:defRPr>
            </a:lvl4pPr>
            <a:lvl5pPr marL="0" indent="914400" algn="ctr" defTabSz="584200">
              <a:spcBef>
                <a:spcPts val="0"/>
              </a:spcBef>
              <a:buSzTx/>
              <a:buNone/>
              <a:defRPr sz="4200">
                <a:latin typeface="Helvetica Light"/>
                <a:ea typeface="Helvetica Light"/>
                <a:cs typeface="Helvetica Light"/>
                <a:sym typeface="Helvetica Light"/>
              </a:defRPr>
            </a:lvl5pPr>
          </a:lstStyle>
          <a:p>
            <a:r>
              <a:t>Nível um</a:t>
            </a:r>
          </a:p>
          <a:p>
            <a:pPr lvl="1"/>
            <a:r>
              <a:t>Nível dois</a:t>
            </a:r>
          </a:p>
          <a:p>
            <a:pPr lvl="2"/>
            <a:r>
              <a:t>Nível três</a:t>
            </a:r>
          </a:p>
          <a:p>
            <a:pPr lvl="3"/>
            <a:r>
              <a:t>Nível quatro</a:t>
            </a:r>
          </a:p>
          <a:p>
            <a:pPr lvl="4"/>
            <a:r>
              <a:t>Nível cinco</a:t>
            </a:r>
          </a:p>
        </p:txBody>
      </p:sp>
      <p:sp>
        <p:nvSpPr>
          <p:cNvPr id="564" name="Número do diapositivo"/>
          <p:cNvSpPr txBox="1">
            <a:spLocks noGrp="1"/>
          </p:cNvSpPr>
          <p:nvPr>
            <p:ph type="sldNum" sz="quarter" idx="2"/>
          </p:nvPr>
        </p:nvSpPr>
        <p:spPr>
          <a:xfrm>
            <a:off x="11913653" y="13007551"/>
            <a:ext cx="538844" cy="515702"/>
          </a:xfrm>
          <a:prstGeom prst="rect">
            <a:avLst/>
          </a:prstGeom>
        </p:spPr>
        <p:txBody>
          <a:bodyPr lIns="71402" tIns="71402" rIns="71402" bIns="71402"/>
          <a:lstStyle>
            <a:lvl1pPr defTabSz="584200">
              <a:defRPr b="1">
                <a:solidFill>
                  <a:srgbClr val="6A7889"/>
                </a:solidFill>
                <a:latin typeface="Futura LT Book"/>
                <a:ea typeface="Futura LT Book"/>
                <a:cs typeface="Futura LT Book"/>
                <a:sym typeface="Futura LT Book"/>
              </a:defRPr>
            </a:lvl1pPr>
          </a:lstStyle>
          <a:p>
            <a:fld id="{86CB4B4D-7CA3-9044-876B-883B54F8677D}" type="slidenum">
              <a:r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571" name="Texto do título"/>
          <p:cNvSpPr txBox="1">
            <a:spLocks noGrp="1"/>
          </p:cNvSpPr>
          <p:nvPr>
            <p:ph type="title"/>
          </p:nvPr>
        </p:nvSpPr>
        <p:spPr>
          <a:xfrm>
            <a:off x="4841117" y="2308303"/>
            <a:ext cx="14701765" cy="4638907"/>
          </a:xfrm>
          <a:prstGeom prst="rect">
            <a:avLst/>
          </a:prstGeom>
        </p:spPr>
        <p:txBody>
          <a:bodyPr lIns="71367" tIns="71367" rIns="71367" bIns="71367" anchor="b"/>
          <a:lstStyle>
            <a:lvl1pPr defTabSz="584200">
              <a:defRPr sz="10600">
                <a:latin typeface="Helvetica Light"/>
                <a:ea typeface="Helvetica Light"/>
                <a:cs typeface="Helvetica Light"/>
                <a:sym typeface="Helvetica Light"/>
              </a:defRPr>
            </a:lvl1pPr>
          </a:lstStyle>
          <a:p>
            <a:r>
              <a:t>Texto do título</a:t>
            </a:r>
          </a:p>
        </p:txBody>
      </p:sp>
      <p:sp>
        <p:nvSpPr>
          <p:cNvPr id="572" name="Nível um…"/>
          <p:cNvSpPr txBox="1">
            <a:spLocks noGrp="1"/>
          </p:cNvSpPr>
          <p:nvPr>
            <p:ph type="body" sz="quarter" idx="1"/>
          </p:nvPr>
        </p:nvSpPr>
        <p:spPr>
          <a:xfrm>
            <a:off x="4841117" y="7072103"/>
            <a:ext cx="14701765" cy="1587934"/>
          </a:xfrm>
          <a:prstGeom prst="rect">
            <a:avLst/>
          </a:prstGeom>
        </p:spPr>
        <p:txBody>
          <a:bodyPr lIns="71367" tIns="71367" rIns="71367" bIns="71367" anchor="t"/>
          <a:lstStyle>
            <a:lvl1pPr marL="0" indent="0" algn="ctr" defTabSz="584200">
              <a:spcBef>
                <a:spcPts val="0"/>
              </a:spcBef>
              <a:buSzTx/>
              <a:buNone/>
              <a:defRPr sz="3800">
                <a:latin typeface="Helvetica Light"/>
                <a:ea typeface="Helvetica Light"/>
                <a:cs typeface="Helvetica Light"/>
                <a:sym typeface="Helvetica Light"/>
              </a:defRPr>
            </a:lvl1pPr>
            <a:lvl2pPr marL="0" indent="228600" algn="ctr" defTabSz="584200">
              <a:spcBef>
                <a:spcPts val="0"/>
              </a:spcBef>
              <a:buSzTx/>
              <a:buNone/>
              <a:defRPr sz="3800">
                <a:latin typeface="Helvetica Light"/>
                <a:ea typeface="Helvetica Light"/>
                <a:cs typeface="Helvetica Light"/>
                <a:sym typeface="Helvetica Light"/>
              </a:defRPr>
            </a:lvl2pPr>
            <a:lvl3pPr marL="0" indent="457200" algn="ctr" defTabSz="584200">
              <a:spcBef>
                <a:spcPts val="0"/>
              </a:spcBef>
              <a:buSzTx/>
              <a:buNone/>
              <a:defRPr sz="3800">
                <a:latin typeface="Helvetica Light"/>
                <a:ea typeface="Helvetica Light"/>
                <a:cs typeface="Helvetica Light"/>
                <a:sym typeface="Helvetica Light"/>
              </a:defRPr>
            </a:lvl3pPr>
            <a:lvl4pPr marL="0" indent="685800" algn="ctr" defTabSz="584200">
              <a:spcBef>
                <a:spcPts val="0"/>
              </a:spcBef>
              <a:buSzTx/>
              <a:buNone/>
              <a:defRPr sz="3800">
                <a:latin typeface="Helvetica Light"/>
                <a:ea typeface="Helvetica Light"/>
                <a:cs typeface="Helvetica Light"/>
                <a:sym typeface="Helvetica Light"/>
              </a:defRPr>
            </a:lvl4pPr>
            <a:lvl5pPr marL="0" indent="914400" algn="ctr" defTabSz="584200">
              <a:spcBef>
                <a:spcPts val="0"/>
              </a:spcBef>
              <a:buSzTx/>
              <a:buNone/>
              <a:defRPr sz="3800">
                <a:latin typeface="Helvetica Light"/>
                <a:ea typeface="Helvetica Light"/>
                <a:cs typeface="Helvetica Light"/>
                <a:sym typeface="Helvetica Light"/>
              </a:defRPr>
            </a:lvl5pPr>
          </a:lstStyle>
          <a:p>
            <a:r>
              <a:t>Nível um</a:t>
            </a:r>
          </a:p>
          <a:p>
            <a:pPr lvl="1"/>
            <a:r>
              <a:t>Nível dois</a:t>
            </a:r>
          </a:p>
          <a:p>
            <a:pPr lvl="2"/>
            <a:r>
              <a:t>Nível três</a:t>
            </a:r>
          </a:p>
          <a:p>
            <a:pPr lvl="3"/>
            <a:r>
              <a:t>Nível quatro</a:t>
            </a:r>
          </a:p>
          <a:p>
            <a:pPr lvl="4"/>
            <a:r>
              <a:t>Nível cinco</a:t>
            </a:r>
          </a:p>
        </p:txBody>
      </p:sp>
      <p:sp>
        <p:nvSpPr>
          <p:cNvPr id="573" name="Número do diapositivo"/>
          <p:cNvSpPr txBox="1">
            <a:spLocks noGrp="1"/>
          </p:cNvSpPr>
          <p:nvPr>
            <p:ph type="sldNum" sz="quarter" idx="2"/>
          </p:nvPr>
        </p:nvSpPr>
        <p:spPr>
          <a:xfrm>
            <a:off x="11948541" y="13004550"/>
            <a:ext cx="469076" cy="453605"/>
          </a:xfrm>
          <a:prstGeom prst="rect">
            <a:avLst/>
          </a:prstGeom>
        </p:spPr>
        <p:txBody>
          <a:bodyPr lIns="71367" tIns="71367" rIns="71367" bIns="71367"/>
          <a:lstStyle>
            <a:lvl1pPr defTabSz="584200">
              <a:defRPr sz="1800" b="1">
                <a:solidFill>
                  <a:srgbClr val="6A7889"/>
                </a:solidFill>
                <a:latin typeface="Futura LT Book"/>
                <a:ea typeface="Futura LT Book"/>
                <a:cs typeface="Futura LT Book"/>
                <a:sym typeface="Futura LT Book"/>
              </a:defRPr>
            </a:lvl1pPr>
          </a:lstStyle>
          <a:p>
            <a:fld id="{86CB4B4D-7CA3-9044-876B-883B54F8677D}" type="slidenum">
              <a:r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exto Colunas">
    <p:spTree>
      <p:nvGrpSpPr>
        <p:cNvPr id="1" name=""/>
        <p:cNvGrpSpPr/>
        <p:nvPr/>
      </p:nvGrpSpPr>
      <p:grpSpPr>
        <a:xfrm>
          <a:off x="0" y="0"/>
          <a:ext cx="0" cy="0"/>
          <a:chOff x="0" y="0"/>
          <a:chExt cx="0" cy="0"/>
        </a:xfrm>
      </p:grpSpPr>
      <p:sp>
        <p:nvSpPr>
          <p:cNvPr id="580"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581"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582" name="Retângulo"/>
          <p:cNvSpPr/>
          <p:nvPr/>
        </p:nvSpPr>
        <p:spPr>
          <a:xfrm>
            <a:off x="614378" y="438346"/>
            <a:ext cx="7675784" cy="12014366"/>
          </a:xfrm>
          <a:prstGeom prst="rect">
            <a:avLst/>
          </a:prstGeom>
          <a:solidFill>
            <a:srgbClr val="2A4080"/>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583" name="Lead Slide 1…"/>
          <p:cNvSpPr txBox="1">
            <a:spLocks noGrp="1"/>
          </p:cNvSpPr>
          <p:nvPr>
            <p:ph type="body" sz="quarter" idx="13"/>
          </p:nvPr>
        </p:nvSpPr>
        <p:spPr>
          <a:xfrm>
            <a:off x="404416" y="421358"/>
            <a:ext cx="7675784" cy="7956630"/>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FFFFFF"/>
                </a:solidFill>
                <a:latin typeface="Futura LT Book"/>
                <a:ea typeface="Futura LT Book"/>
                <a:cs typeface="Futura LT Book"/>
                <a:sym typeface="Futura LT Book"/>
              </a:defRPr>
            </a:pPr>
            <a:r>
              <a:t>Lead Slide 1</a:t>
            </a:r>
          </a:p>
          <a:p>
            <a:pPr marL="0" indent="0" defTabSz="292100">
              <a:lnSpc>
                <a:spcPct val="60000"/>
              </a:lnSpc>
              <a:spcBef>
                <a:spcPts val="0"/>
              </a:spcBef>
              <a:buSzTx/>
              <a:buNone/>
              <a:defRPr sz="5200" b="1">
                <a:solidFill>
                  <a:srgbClr val="FFFFFF"/>
                </a:solidFill>
                <a:latin typeface="Futura LT Book"/>
                <a:ea typeface="Futura LT Book"/>
                <a:cs typeface="Futura LT Book"/>
                <a:sym typeface="Futura LT Book"/>
              </a:defRPr>
            </a:pPr>
            <a:r>
              <a:t>coluna</a:t>
            </a:r>
          </a:p>
          <a:p>
            <a:pPr marL="0" indent="0" defTabSz="292100">
              <a:lnSpc>
                <a:spcPct val="60000"/>
              </a:lnSpc>
              <a:spcBef>
                <a:spcPts val="3500"/>
              </a:spcBef>
              <a:buSzTx/>
              <a:buNone/>
              <a:defRPr sz="5200" b="1">
                <a:solidFill>
                  <a:srgbClr val="FFFFF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FFFFFF"/>
                </a:solidFill>
                <a:latin typeface="Futura LT Book"/>
                <a:ea typeface="Futura LT Book"/>
                <a:cs typeface="Futura LT Book"/>
                <a:sym typeface="Futura LT Book"/>
              </a:defRPr>
            </a:pPr>
            <a:r>
              <a:rPr b="1"/>
              <a:t>Indústria: </a:t>
            </a:r>
            <a:r>
              <a:t>Tech.</a:t>
            </a:r>
          </a:p>
        </p:txBody>
      </p:sp>
      <p:sp>
        <p:nvSpPr>
          <p:cNvPr id="584" name="Lorem ipsum dolor sit amet, consectetur adipiscing elit. Suspendisse eget erat et mi maximus tempor. In hendrerit malesuada dignissim. Etiam in neque ut magna pulvinar tempus ut a sem.…"/>
          <p:cNvSpPr txBox="1">
            <a:spLocks noGrp="1"/>
          </p:cNvSpPr>
          <p:nvPr>
            <p:ph type="body" idx="14"/>
          </p:nvPr>
        </p:nvSpPr>
        <p:spPr>
          <a:xfrm>
            <a:off x="8074299" y="2144"/>
            <a:ext cx="16298880" cy="10292156"/>
          </a:xfrm>
          <a:prstGeom prst="rect">
            <a:avLst/>
          </a:prstGeom>
        </p:spPr>
        <p:txBody>
          <a:bodyPr lIns="1517306" tIns="1517306" rIns="1517306" bIns="1517306" anchor="t">
            <a:spAutoFit/>
          </a:bodyPr>
          <a:lstStyle/>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591"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6015" y="12980072"/>
            <a:ext cx="1266902" cy="375003"/>
          </a:xfrm>
          <a:prstGeom prst="rect">
            <a:avLst/>
          </a:prstGeom>
          <a:ln w="3175">
            <a:miter lim="400000"/>
          </a:ln>
        </p:spPr>
      </p:pic>
      <p:sp>
        <p:nvSpPr>
          <p:cNvPr id="592" name="Número do diapositivo"/>
          <p:cNvSpPr txBox="1">
            <a:spLocks noGrp="1"/>
          </p:cNvSpPr>
          <p:nvPr>
            <p:ph type="sldNum" sz="quarter" idx="2"/>
          </p:nvPr>
        </p:nvSpPr>
        <p:spPr>
          <a:xfrm>
            <a:off x="11959031" y="13081000"/>
            <a:ext cx="453238" cy="461059"/>
          </a:xfrm>
          <a:prstGeom prst="rect">
            <a:avLst/>
          </a:prstGeom>
        </p:spPr>
        <p:txBody>
          <a:bodyPr lIns="50800" tIns="50800" rIns="50800" bIns="50800"/>
          <a:lstStyle>
            <a:lvl1pPr>
              <a:defRPr sz="2400"/>
            </a:lvl1pPr>
          </a:lstStyle>
          <a:p>
            <a:fld id="{86CB4B4D-7CA3-9044-876B-883B54F8677D}" type="slidenum">
              <a:r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599" name="TextBox 10"/>
          <p:cNvSpPr txBox="1"/>
          <p:nvPr/>
        </p:nvSpPr>
        <p:spPr>
          <a:xfrm>
            <a:off x="939800" y="12953997"/>
            <a:ext cx="10710334" cy="1905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7">
              <a:spcBef>
                <a:spcPts val="1600"/>
              </a:spcBef>
              <a:defRPr sz="1200" b="0">
                <a:latin typeface="Verdana"/>
                <a:ea typeface="Verdana"/>
                <a:cs typeface="Verdana"/>
                <a:sym typeface="Verdana"/>
              </a:defRPr>
            </a:lvl1pPr>
          </a:lstStyle>
          <a:p>
            <a:r>
              <a:t>© 2018 Deloitte Portugal</a:t>
            </a:r>
          </a:p>
        </p:txBody>
      </p:sp>
      <p:sp>
        <p:nvSpPr>
          <p:cNvPr id="600"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01" name="Nível um…"/>
          <p:cNvSpPr txBox="1">
            <a:spLocks noGrp="1"/>
          </p:cNvSpPr>
          <p:nvPr>
            <p:ph type="body" sz="quarter" idx="1"/>
          </p:nvPr>
        </p:nvSpPr>
        <p:spPr>
          <a:xfrm>
            <a:off x="1829940" y="932688"/>
            <a:ext cx="6711699" cy="406403"/>
          </a:xfrm>
          <a:prstGeom prst="rect">
            <a:avLst/>
          </a:prstGeom>
        </p:spPr>
        <p:txBody>
          <a:bodyPr lIns="0" tIns="0" rIns="0" bIns="0" anchor="t"/>
          <a:lstStyle>
            <a:lvl1pPr marL="457200" indent="-457200" defTabSz="2438337">
              <a:spcBef>
                <a:spcPts val="2600"/>
              </a:spcBef>
              <a:buSzTx/>
              <a:buNone/>
              <a:defRPr sz="1800" b="1" cap="all" spc="500">
                <a:solidFill>
                  <a:srgbClr val="32E9FF"/>
                </a:solidFill>
                <a:latin typeface="Verdana"/>
                <a:ea typeface="Verdana"/>
                <a:cs typeface="Verdana"/>
                <a:sym typeface="Verdana"/>
              </a:defRPr>
            </a:lvl1pPr>
            <a:lvl2pPr marL="457200" indent="-457200" defTabSz="2438337">
              <a:spcBef>
                <a:spcPts val="2600"/>
              </a:spcBef>
              <a:buSzTx/>
              <a:buNone/>
              <a:defRPr sz="1800" b="1" cap="all" spc="500">
                <a:solidFill>
                  <a:srgbClr val="32E9FF"/>
                </a:solidFill>
                <a:latin typeface="Verdana"/>
                <a:ea typeface="Verdana"/>
                <a:cs typeface="Verdana"/>
                <a:sym typeface="Verdana"/>
              </a:defRPr>
            </a:lvl2pPr>
            <a:lvl3pPr marL="352789" indent="-352789" defTabSz="2438337">
              <a:spcBef>
                <a:spcPts val="2600"/>
              </a:spcBef>
              <a:buSzPct val="100000"/>
              <a:defRPr sz="1800" b="1" cap="all" spc="500">
                <a:solidFill>
                  <a:srgbClr val="32E9FF"/>
                </a:solidFill>
                <a:latin typeface="Verdana"/>
                <a:ea typeface="Verdana"/>
                <a:cs typeface="Verdana"/>
                <a:sym typeface="Verdana"/>
              </a:defRPr>
            </a:lvl3pPr>
            <a:lvl4pPr marL="592784" indent="-352789" defTabSz="2438337">
              <a:spcBef>
                <a:spcPts val="2600"/>
              </a:spcBef>
              <a:buSzPct val="100000"/>
              <a:buChar char="−"/>
              <a:defRPr sz="1800" b="1" cap="all" spc="500">
                <a:solidFill>
                  <a:srgbClr val="32E9FF"/>
                </a:solidFill>
                <a:latin typeface="Verdana"/>
                <a:ea typeface="Verdana"/>
                <a:cs typeface="Verdana"/>
                <a:sym typeface="Verdana"/>
              </a:defRPr>
            </a:lvl4pPr>
            <a:lvl5pPr marL="827977" indent="-352789" defTabSz="2438337">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02"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7">
              <a:spcBef>
                <a:spcPts val="2600"/>
              </a:spcBef>
              <a:buSzTx/>
              <a:buNone/>
              <a:defRPr sz="2400">
                <a:latin typeface="Verdana"/>
                <a:ea typeface="Verdana"/>
                <a:cs typeface="Verdana"/>
                <a:sym typeface="Verdana"/>
              </a:defRPr>
            </a:pPr>
            <a:endParaRPr/>
          </a:p>
        </p:txBody>
      </p:sp>
      <p:sp>
        <p:nvSpPr>
          <p:cNvPr id="603" name="Número do diapositivo"/>
          <p:cNvSpPr txBox="1">
            <a:spLocks noGrp="1"/>
          </p:cNvSpPr>
          <p:nvPr>
            <p:ph type="sldNum" sz="quarter" idx="2"/>
          </p:nvPr>
        </p:nvSpPr>
        <p:spPr>
          <a:xfrm>
            <a:off x="23231383" y="12954000"/>
            <a:ext cx="206475" cy="190500"/>
          </a:xfrm>
          <a:prstGeom prst="rect">
            <a:avLst/>
          </a:prstGeom>
        </p:spPr>
        <p:txBody>
          <a:bodyPr lIns="0" tIns="0" rIns="0" bIns="0"/>
          <a:lstStyle>
            <a:lvl1pPr algn="r" defTabSz="2438337">
              <a:spcBef>
                <a:spcPts val="1600"/>
              </a:spcBef>
              <a:defRPr sz="1200">
                <a:latin typeface="Verdana"/>
                <a:ea typeface="Verdana"/>
                <a:cs typeface="Verdana"/>
                <a:sym typeface="Verdana"/>
              </a:defRPr>
            </a:lvl1p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Agenda 2 colunas">
    <p:bg>
      <p:bgPr>
        <a:solidFill>
          <a:srgbClr val="E9EBEE"/>
        </a:solidFill>
        <a:effectLst/>
      </p:bgPr>
    </p:bg>
    <p:spTree>
      <p:nvGrpSpPr>
        <p:cNvPr id="1" name=""/>
        <p:cNvGrpSpPr/>
        <p:nvPr/>
      </p:nvGrpSpPr>
      <p:grpSpPr>
        <a:xfrm>
          <a:off x="0" y="0"/>
          <a:ext cx="0" cy="0"/>
          <a:chOff x="0" y="0"/>
          <a:chExt cx="0" cy="0"/>
        </a:xfrm>
      </p:grpSpPr>
      <p:pic>
        <p:nvPicPr>
          <p:cNvPr id="59"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60"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61"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62"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63" name="Lorem ipsu…"/>
          <p:cNvSpPr>
            <a:spLocks noGrp="1"/>
          </p:cNvSpPr>
          <p:nvPr>
            <p:ph type="body" idx="13"/>
          </p:nvPr>
        </p:nvSpPr>
        <p:spPr>
          <a:xfrm>
            <a:off x="12174149" y="2213258"/>
            <a:ext cx="12209851" cy="11513677"/>
          </a:xfrm>
          <a:prstGeom prst="rect">
            <a:avLst/>
          </a:prstGeom>
        </p:spPr>
        <p:txBody>
          <a:bodyPr lIns="1517306" tIns="1517306" rIns="1517306" bIns="1517306" anchor="t">
            <a:noAutofit/>
          </a:bodyPr>
          <a:lstStyle/>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 Lorem ipsum sub pontos Lorem ipsum sub Lorem ipsum sub</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 </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p:txBody>
      </p:sp>
      <p:sp>
        <p:nvSpPr>
          <p:cNvPr id="64" name="Agenda…"/>
          <p:cNvSpPr>
            <a:spLocks noGrp="1"/>
          </p:cNvSpPr>
          <p:nvPr>
            <p:ph type="body" idx="14"/>
          </p:nvPr>
        </p:nvSpPr>
        <p:spPr>
          <a:xfrm>
            <a:off x="-1" y="3346"/>
            <a:ext cx="14505569" cy="12815582"/>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Agenda</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 Lorem ipsum sub pontos Lorem ipsum sub Lorem ipsum sub</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 </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610"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rPr/>
              <a:t>‹#›</a:t>
            </a:fld>
            <a:endParaRPr/>
          </a:p>
        </p:txBody>
      </p:sp>
      <p:sp>
        <p:nvSpPr>
          <p:cNvPr id="611"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12"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1" defTabSz="2438339">
              <a:spcBef>
                <a:spcPts val="2600"/>
              </a:spcBef>
              <a:buSzPct val="100000"/>
              <a:buChar char="−"/>
              <a:defRPr sz="1800" b="1" cap="all" spc="500">
                <a:solidFill>
                  <a:srgbClr val="32E9FF"/>
                </a:solidFill>
                <a:latin typeface="Verdana"/>
                <a:ea typeface="Verdana"/>
                <a:cs typeface="Verdana"/>
                <a:sym typeface="Verdana"/>
              </a:defRPr>
            </a:lvl4pPr>
            <a:lvl5pPr marL="827979"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13"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9">
              <a:lnSpc>
                <a:spcPct val="130000"/>
              </a:lnSpc>
              <a:spcBef>
                <a:spcPts val="2600"/>
              </a:spcBef>
              <a:buSzTx/>
              <a:buNone/>
              <a:defRPr sz="2400">
                <a:latin typeface="Verdana"/>
                <a:ea typeface="Verdana"/>
                <a:cs typeface="Verdana"/>
                <a:sym typeface="Verdana"/>
              </a:defRPr>
            </a:pPr>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620" name="TextBox 10"/>
          <p:cNvSpPr txBox="1"/>
          <p:nvPr/>
        </p:nvSpPr>
        <p:spPr>
          <a:xfrm>
            <a:off x="939800" y="12953996"/>
            <a:ext cx="10710334" cy="1905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6">
              <a:spcBef>
                <a:spcPts val="1600"/>
              </a:spcBef>
              <a:defRPr sz="1200" b="0">
                <a:latin typeface="Verdana"/>
                <a:ea typeface="Verdana"/>
                <a:cs typeface="Verdana"/>
                <a:sym typeface="Verdana"/>
              </a:defRPr>
            </a:lvl1pPr>
          </a:lstStyle>
          <a:p>
            <a:r>
              <a:t>© 2018 Deloitte Portugal</a:t>
            </a:r>
          </a:p>
        </p:txBody>
      </p:sp>
      <p:sp>
        <p:nvSpPr>
          <p:cNvPr id="621"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22" name="Nível um…"/>
          <p:cNvSpPr txBox="1">
            <a:spLocks noGrp="1"/>
          </p:cNvSpPr>
          <p:nvPr>
            <p:ph type="body" sz="quarter" idx="1"/>
          </p:nvPr>
        </p:nvSpPr>
        <p:spPr>
          <a:xfrm>
            <a:off x="1829940" y="932688"/>
            <a:ext cx="6711700" cy="406405"/>
          </a:xfrm>
          <a:prstGeom prst="rect">
            <a:avLst/>
          </a:prstGeom>
        </p:spPr>
        <p:txBody>
          <a:bodyPr lIns="0" tIns="0" rIns="0" bIns="0" anchor="t"/>
          <a:lstStyle>
            <a:lvl1pPr marL="457200" indent="-457200" defTabSz="2438336">
              <a:spcBef>
                <a:spcPts val="2600"/>
              </a:spcBef>
              <a:buSzTx/>
              <a:buNone/>
              <a:defRPr sz="1800" b="1" cap="all" spc="500">
                <a:solidFill>
                  <a:srgbClr val="32E9FF"/>
                </a:solidFill>
                <a:latin typeface="Verdana"/>
                <a:ea typeface="Verdana"/>
                <a:cs typeface="Verdana"/>
                <a:sym typeface="Verdana"/>
              </a:defRPr>
            </a:lvl1pPr>
            <a:lvl2pPr marL="457200" indent="-457200" defTabSz="2438336">
              <a:spcBef>
                <a:spcPts val="2600"/>
              </a:spcBef>
              <a:buSzTx/>
              <a:buNone/>
              <a:defRPr sz="1800" b="1" cap="all" spc="500">
                <a:solidFill>
                  <a:srgbClr val="32E9FF"/>
                </a:solidFill>
                <a:latin typeface="Verdana"/>
                <a:ea typeface="Verdana"/>
                <a:cs typeface="Verdana"/>
                <a:sym typeface="Verdana"/>
              </a:defRPr>
            </a:lvl2pPr>
            <a:lvl3pPr marL="352788" indent="-352788" defTabSz="2438336">
              <a:spcBef>
                <a:spcPts val="2600"/>
              </a:spcBef>
              <a:buSzPct val="100000"/>
              <a:defRPr sz="1800" b="1" cap="all" spc="500">
                <a:solidFill>
                  <a:srgbClr val="32E9FF"/>
                </a:solidFill>
                <a:latin typeface="Verdana"/>
                <a:ea typeface="Verdana"/>
                <a:cs typeface="Verdana"/>
                <a:sym typeface="Verdana"/>
              </a:defRPr>
            </a:lvl3pPr>
            <a:lvl4pPr marL="592783" indent="-352787" defTabSz="2438336">
              <a:spcBef>
                <a:spcPts val="2600"/>
              </a:spcBef>
              <a:buSzPct val="100000"/>
              <a:buChar char="−"/>
              <a:defRPr sz="1800" b="1" cap="all" spc="500">
                <a:solidFill>
                  <a:srgbClr val="32E9FF"/>
                </a:solidFill>
                <a:latin typeface="Verdana"/>
                <a:ea typeface="Verdana"/>
                <a:cs typeface="Verdana"/>
                <a:sym typeface="Verdana"/>
              </a:defRPr>
            </a:lvl4pPr>
            <a:lvl5pPr marL="827976" indent="-352788" defTabSz="2438336">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23"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6">
              <a:spcBef>
                <a:spcPts val="2600"/>
              </a:spcBef>
              <a:buSzTx/>
              <a:buNone/>
              <a:defRPr sz="2400">
                <a:latin typeface="Verdana"/>
                <a:ea typeface="Verdana"/>
                <a:cs typeface="Verdana"/>
                <a:sym typeface="Verdana"/>
              </a:defRPr>
            </a:pPr>
            <a:endParaRPr/>
          </a:p>
        </p:txBody>
      </p:sp>
      <p:sp>
        <p:nvSpPr>
          <p:cNvPr id="624" name="Número do diapositivo"/>
          <p:cNvSpPr txBox="1">
            <a:spLocks noGrp="1"/>
          </p:cNvSpPr>
          <p:nvPr>
            <p:ph type="sldNum" sz="quarter" idx="2"/>
          </p:nvPr>
        </p:nvSpPr>
        <p:spPr>
          <a:xfrm>
            <a:off x="23231385" y="12954000"/>
            <a:ext cx="206475" cy="190500"/>
          </a:xfrm>
          <a:prstGeom prst="rect">
            <a:avLst/>
          </a:prstGeom>
        </p:spPr>
        <p:txBody>
          <a:bodyPr lIns="0" tIns="0" rIns="0" bIns="0"/>
          <a:lstStyle>
            <a:lvl1pPr algn="r" defTabSz="2438336">
              <a:spcBef>
                <a:spcPts val="1600"/>
              </a:spcBef>
              <a:defRPr sz="1200">
                <a:latin typeface="Verdana"/>
                <a:ea typeface="Verdana"/>
                <a:cs typeface="Verdana"/>
                <a:sym typeface="Verdana"/>
              </a:defRPr>
            </a:lvl1pPr>
          </a:lstStyle>
          <a:p>
            <a:fld id="{86CB4B4D-7CA3-9044-876B-883B54F8677D}" type="slidenum">
              <a:r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631"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32" name="Nível um…"/>
          <p:cNvSpPr txBox="1">
            <a:spLocks noGrp="1"/>
          </p:cNvSpPr>
          <p:nvPr>
            <p:ph type="body" sz="quarter" idx="1"/>
          </p:nvPr>
        </p:nvSpPr>
        <p:spPr>
          <a:xfrm>
            <a:off x="1829940" y="932688"/>
            <a:ext cx="6711700" cy="406405"/>
          </a:xfrm>
          <a:prstGeom prst="rect">
            <a:avLst/>
          </a:prstGeom>
        </p:spPr>
        <p:txBody>
          <a:bodyPr lIns="0" tIns="0" rIns="0" bIns="0" anchor="t"/>
          <a:lstStyle>
            <a:lvl1pPr marL="457200" indent="-457200" defTabSz="2438336">
              <a:spcBef>
                <a:spcPts val="2600"/>
              </a:spcBef>
              <a:buSzTx/>
              <a:buNone/>
              <a:defRPr sz="1800" b="1" cap="all" spc="500">
                <a:solidFill>
                  <a:srgbClr val="32E9FF"/>
                </a:solidFill>
                <a:latin typeface="Verdana"/>
                <a:ea typeface="Verdana"/>
                <a:cs typeface="Verdana"/>
                <a:sym typeface="Verdana"/>
              </a:defRPr>
            </a:lvl1pPr>
            <a:lvl2pPr marL="457200" indent="-457200" defTabSz="2438336">
              <a:spcBef>
                <a:spcPts val="2600"/>
              </a:spcBef>
              <a:buSzTx/>
              <a:buNone/>
              <a:defRPr sz="1800" b="1" cap="all" spc="500">
                <a:solidFill>
                  <a:srgbClr val="32E9FF"/>
                </a:solidFill>
                <a:latin typeface="Verdana"/>
                <a:ea typeface="Verdana"/>
                <a:cs typeface="Verdana"/>
                <a:sym typeface="Verdana"/>
              </a:defRPr>
            </a:lvl2pPr>
            <a:lvl3pPr marL="352788" indent="-352788" defTabSz="2438336">
              <a:spcBef>
                <a:spcPts val="2600"/>
              </a:spcBef>
              <a:buSzPct val="100000"/>
              <a:defRPr sz="1800" b="1" cap="all" spc="500">
                <a:solidFill>
                  <a:srgbClr val="32E9FF"/>
                </a:solidFill>
                <a:latin typeface="Verdana"/>
                <a:ea typeface="Verdana"/>
                <a:cs typeface="Verdana"/>
                <a:sym typeface="Verdana"/>
              </a:defRPr>
            </a:lvl3pPr>
            <a:lvl4pPr marL="592783" indent="-352787" defTabSz="2438336">
              <a:spcBef>
                <a:spcPts val="2600"/>
              </a:spcBef>
              <a:buSzPct val="100000"/>
              <a:buChar char="−"/>
              <a:defRPr sz="1800" b="1" cap="all" spc="500">
                <a:solidFill>
                  <a:srgbClr val="32E9FF"/>
                </a:solidFill>
                <a:latin typeface="Verdana"/>
                <a:ea typeface="Verdana"/>
                <a:cs typeface="Verdana"/>
                <a:sym typeface="Verdana"/>
              </a:defRPr>
            </a:lvl4pPr>
            <a:lvl5pPr marL="827976" indent="-352788" defTabSz="2438336">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33"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6">
              <a:spcBef>
                <a:spcPts val="2600"/>
              </a:spcBef>
              <a:buSzTx/>
              <a:buNone/>
              <a:defRPr sz="2400">
                <a:latin typeface="Verdana"/>
                <a:ea typeface="Verdana"/>
                <a:cs typeface="Verdana"/>
                <a:sym typeface="Verdana"/>
              </a:defRPr>
            </a:pPr>
            <a:endParaRPr/>
          </a:p>
        </p:txBody>
      </p:sp>
      <p:sp>
        <p:nvSpPr>
          <p:cNvPr id="634" name="Número do diapositivo"/>
          <p:cNvSpPr txBox="1">
            <a:spLocks noGrp="1"/>
          </p:cNvSpPr>
          <p:nvPr>
            <p:ph type="sldNum" sz="quarter" idx="2"/>
          </p:nvPr>
        </p:nvSpPr>
        <p:spPr>
          <a:xfrm>
            <a:off x="23231385" y="12954000"/>
            <a:ext cx="206475" cy="190500"/>
          </a:xfrm>
          <a:prstGeom prst="rect">
            <a:avLst/>
          </a:prstGeom>
        </p:spPr>
        <p:txBody>
          <a:bodyPr lIns="0" tIns="0" rIns="0" bIns="0"/>
          <a:lstStyle>
            <a:lvl1pPr algn="r" defTabSz="2438336">
              <a:spcBef>
                <a:spcPts val="1600"/>
              </a:spcBef>
              <a:defRPr sz="1200">
                <a:latin typeface="Verdana"/>
                <a:ea typeface="Verdana"/>
                <a:cs typeface="Verdana"/>
                <a:sym typeface="Verdana"/>
              </a:defRPr>
            </a:lvl1pPr>
          </a:lstStyle>
          <a:p>
            <a:fld id="{86CB4B4D-7CA3-9044-876B-883B54F8677D}" type="slidenum">
              <a:r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641" name="© 2018 Deloitte Portugal"/>
          <p:cNvSpPr/>
          <p:nvPr/>
        </p:nvSpPr>
        <p:spPr>
          <a:xfrm>
            <a:off x="939800" y="12954000"/>
            <a:ext cx="10710334" cy="2540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9">
              <a:spcBef>
                <a:spcPts val="1600"/>
              </a:spcBef>
              <a:defRPr sz="1200" b="0">
                <a:latin typeface="Verdana"/>
                <a:ea typeface="Verdana"/>
                <a:cs typeface="Verdana"/>
                <a:sym typeface="Verdana"/>
              </a:defRPr>
            </a:lvl1pPr>
          </a:lstStyle>
          <a:p>
            <a:r>
              <a:t>© 2018 Deloitte Portugal</a:t>
            </a:r>
          </a:p>
        </p:txBody>
      </p:sp>
      <p:sp>
        <p:nvSpPr>
          <p:cNvPr id="642" name="Retângulo"/>
          <p:cNvSpPr>
            <a:spLocks noGrp="1"/>
          </p:cNvSpPr>
          <p:nvPr>
            <p:ph type="body" sz="quarter" idx="13"/>
          </p:nvPr>
        </p:nvSpPr>
        <p:spPr>
          <a:xfrm>
            <a:off x="1828800" y="5486400"/>
            <a:ext cx="6711950" cy="2339976"/>
          </a:xfrm>
          <a:prstGeom prst="rect">
            <a:avLst/>
          </a:prstGeom>
        </p:spPr>
        <p:txBody>
          <a:bodyPr lIns="0" tIns="0" rIns="0" bIns="0" anchor="t">
            <a:noAutofit/>
          </a:bodyPr>
          <a:lstStyle>
            <a:lvl1pPr marL="0" indent="0" defTabSz="2438339">
              <a:lnSpc>
                <a:spcPct val="130000"/>
              </a:lnSpc>
              <a:spcBef>
                <a:spcPts val="2600"/>
              </a:spcBef>
              <a:buSzTx/>
              <a:buNone/>
              <a:defRPr sz="2400">
                <a:latin typeface="Verdana"/>
                <a:ea typeface="Verdana"/>
                <a:cs typeface="Verdana"/>
                <a:sym typeface="Verdana"/>
              </a:defRPr>
            </a:lvl1pPr>
          </a:lstStyle>
          <a:p>
            <a:r>
              <a:t> </a:t>
            </a:r>
          </a:p>
        </p:txBody>
      </p:sp>
      <p:sp>
        <p:nvSpPr>
          <p:cNvPr id="643"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44"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0" defTabSz="2438339">
              <a:spcBef>
                <a:spcPts val="2600"/>
              </a:spcBef>
              <a:buSzPct val="100000"/>
              <a:buChar char="−"/>
              <a:defRPr sz="1800" b="1" cap="all" spc="500">
                <a:solidFill>
                  <a:srgbClr val="32E9FF"/>
                </a:solidFill>
                <a:latin typeface="Verdana"/>
                <a:ea typeface="Verdana"/>
                <a:cs typeface="Verdana"/>
                <a:sym typeface="Verdana"/>
              </a:defRPr>
            </a:lvl4pPr>
            <a:lvl5pPr marL="827978"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45"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r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652"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rPr/>
              <a:t>‹#›</a:t>
            </a:fld>
            <a:endParaRPr/>
          </a:p>
        </p:txBody>
      </p:sp>
      <p:sp>
        <p:nvSpPr>
          <p:cNvPr id="653"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54"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1" defTabSz="2438339">
              <a:spcBef>
                <a:spcPts val="2600"/>
              </a:spcBef>
              <a:buSzPct val="100000"/>
              <a:buChar char="−"/>
              <a:defRPr sz="1800" b="1" cap="all" spc="500">
                <a:solidFill>
                  <a:srgbClr val="32E9FF"/>
                </a:solidFill>
                <a:latin typeface="Verdana"/>
                <a:ea typeface="Verdana"/>
                <a:cs typeface="Verdana"/>
                <a:sym typeface="Verdana"/>
              </a:defRPr>
            </a:lvl4pPr>
            <a:lvl5pPr marL="827979"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55" name="Retângulo"/>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9">
              <a:lnSpc>
                <a:spcPct val="130000"/>
              </a:lnSpc>
              <a:spcBef>
                <a:spcPts val="2600"/>
              </a:spcBef>
              <a:buSzTx/>
              <a:buNone/>
              <a:defRPr sz="2400">
                <a:latin typeface="Verdana"/>
                <a:ea typeface="Verdana"/>
                <a:cs typeface="Verdana"/>
                <a:sym typeface="Verdana"/>
              </a:defRPr>
            </a:pPr>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662" name="TextBox 10"/>
          <p:cNvSpPr txBox="1"/>
          <p:nvPr/>
        </p:nvSpPr>
        <p:spPr>
          <a:xfrm>
            <a:off x="939800" y="12953997"/>
            <a:ext cx="10710334" cy="1905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7">
              <a:spcBef>
                <a:spcPts val="1600"/>
              </a:spcBef>
              <a:defRPr sz="1200" b="0">
                <a:latin typeface="Verdana"/>
                <a:ea typeface="Verdana"/>
                <a:cs typeface="Verdana"/>
                <a:sym typeface="Verdana"/>
              </a:defRPr>
            </a:lvl1pPr>
          </a:lstStyle>
          <a:p>
            <a:r>
              <a:t>© 2018 Deloitte Portugal</a:t>
            </a:r>
          </a:p>
        </p:txBody>
      </p:sp>
      <p:sp>
        <p:nvSpPr>
          <p:cNvPr id="663"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64" name="Nível um…"/>
          <p:cNvSpPr txBox="1">
            <a:spLocks noGrp="1"/>
          </p:cNvSpPr>
          <p:nvPr>
            <p:ph type="body" sz="quarter" idx="1"/>
          </p:nvPr>
        </p:nvSpPr>
        <p:spPr>
          <a:xfrm>
            <a:off x="1829940" y="932688"/>
            <a:ext cx="6711699" cy="406403"/>
          </a:xfrm>
          <a:prstGeom prst="rect">
            <a:avLst/>
          </a:prstGeom>
        </p:spPr>
        <p:txBody>
          <a:bodyPr lIns="0" tIns="0" rIns="0" bIns="0" anchor="t"/>
          <a:lstStyle>
            <a:lvl1pPr marL="457200" indent="-457200" defTabSz="2438337">
              <a:spcBef>
                <a:spcPts val="2600"/>
              </a:spcBef>
              <a:buSzTx/>
              <a:buNone/>
              <a:defRPr sz="1800" b="1" cap="all" spc="500">
                <a:solidFill>
                  <a:srgbClr val="32E9FF"/>
                </a:solidFill>
                <a:latin typeface="Verdana"/>
                <a:ea typeface="Verdana"/>
                <a:cs typeface="Verdana"/>
                <a:sym typeface="Verdana"/>
              </a:defRPr>
            </a:lvl1pPr>
            <a:lvl2pPr marL="457200" indent="-457200" defTabSz="2438337">
              <a:spcBef>
                <a:spcPts val="2600"/>
              </a:spcBef>
              <a:buSzTx/>
              <a:buNone/>
              <a:defRPr sz="1800" b="1" cap="all" spc="500">
                <a:solidFill>
                  <a:srgbClr val="32E9FF"/>
                </a:solidFill>
                <a:latin typeface="Verdana"/>
                <a:ea typeface="Verdana"/>
                <a:cs typeface="Verdana"/>
                <a:sym typeface="Verdana"/>
              </a:defRPr>
            </a:lvl2pPr>
            <a:lvl3pPr marL="352789" indent="-352789" defTabSz="2438337">
              <a:spcBef>
                <a:spcPts val="2600"/>
              </a:spcBef>
              <a:buSzPct val="100000"/>
              <a:defRPr sz="1800" b="1" cap="all" spc="500">
                <a:solidFill>
                  <a:srgbClr val="32E9FF"/>
                </a:solidFill>
                <a:latin typeface="Verdana"/>
                <a:ea typeface="Verdana"/>
                <a:cs typeface="Verdana"/>
                <a:sym typeface="Verdana"/>
              </a:defRPr>
            </a:lvl3pPr>
            <a:lvl4pPr marL="592784" indent="-352789" defTabSz="2438337">
              <a:spcBef>
                <a:spcPts val="2600"/>
              </a:spcBef>
              <a:buSzPct val="100000"/>
              <a:buChar char="−"/>
              <a:defRPr sz="1800" b="1" cap="all" spc="500">
                <a:solidFill>
                  <a:srgbClr val="32E9FF"/>
                </a:solidFill>
                <a:latin typeface="Verdana"/>
                <a:ea typeface="Verdana"/>
                <a:cs typeface="Verdana"/>
                <a:sym typeface="Verdana"/>
              </a:defRPr>
            </a:lvl4pPr>
            <a:lvl5pPr marL="827977" indent="-352789" defTabSz="2438337">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65"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7">
              <a:spcBef>
                <a:spcPts val="2600"/>
              </a:spcBef>
              <a:buSzTx/>
              <a:buNone/>
              <a:defRPr sz="2400">
                <a:latin typeface="Verdana"/>
                <a:ea typeface="Verdana"/>
                <a:cs typeface="Verdana"/>
                <a:sym typeface="Verdana"/>
              </a:defRPr>
            </a:pPr>
            <a:endParaRPr/>
          </a:p>
        </p:txBody>
      </p:sp>
      <p:sp>
        <p:nvSpPr>
          <p:cNvPr id="666" name="Número do diapositivo"/>
          <p:cNvSpPr txBox="1">
            <a:spLocks noGrp="1"/>
          </p:cNvSpPr>
          <p:nvPr>
            <p:ph type="sldNum" sz="quarter" idx="2"/>
          </p:nvPr>
        </p:nvSpPr>
        <p:spPr>
          <a:xfrm>
            <a:off x="23231383" y="12954000"/>
            <a:ext cx="206475" cy="190500"/>
          </a:xfrm>
          <a:prstGeom prst="rect">
            <a:avLst/>
          </a:prstGeom>
        </p:spPr>
        <p:txBody>
          <a:bodyPr lIns="0" tIns="0" rIns="0" bIns="0"/>
          <a:lstStyle>
            <a:lvl1pPr algn="r" defTabSz="2438337">
              <a:spcBef>
                <a:spcPts val="1600"/>
              </a:spcBef>
              <a:defRPr sz="1200">
                <a:latin typeface="Verdana"/>
                <a:ea typeface="Verdana"/>
                <a:cs typeface="Verdana"/>
                <a:sym typeface="Verdana"/>
              </a:defRPr>
            </a:lvl1pPr>
          </a:lstStyle>
          <a:p>
            <a:fld id="{86CB4B4D-7CA3-9044-876B-883B54F8677D}" type="slidenum">
              <a:r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673" name="TextBox 10"/>
          <p:cNvSpPr txBox="1"/>
          <p:nvPr/>
        </p:nvSpPr>
        <p:spPr>
          <a:xfrm>
            <a:off x="939800" y="12954000"/>
            <a:ext cx="10710334" cy="19050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l" defTabSz="2438339">
              <a:spcBef>
                <a:spcPts val="1600"/>
              </a:spcBef>
              <a:defRPr sz="1200" b="0">
                <a:latin typeface="Verdana"/>
                <a:ea typeface="Verdana"/>
                <a:cs typeface="Verdana"/>
                <a:sym typeface="Verdana"/>
              </a:defRPr>
            </a:lvl1pPr>
          </a:lstStyle>
          <a:p>
            <a:r>
              <a:t>© 2018 Deloitte Portugal</a:t>
            </a:r>
          </a:p>
        </p:txBody>
      </p:sp>
      <p:sp>
        <p:nvSpPr>
          <p:cNvPr id="674"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rPr/>
              <a:t>‹#›</a:t>
            </a:fld>
            <a:endParaRPr/>
          </a:p>
        </p:txBody>
      </p:sp>
      <p:sp>
        <p:nvSpPr>
          <p:cNvPr id="675"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76"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1" defTabSz="2438339">
              <a:spcBef>
                <a:spcPts val="2600"/>
              </a:spcBef>
              <a:buSzPct val="100000"/>
              <a:buChar char="−"/>
              <a:defRPr sz="1800" b="1" cap="all" spc="500">
                <a:solidFill>
                  <a:srgbClr val="32E9FF"/>
                </a:solidFill>
                <a:latin typeface="Verdana"/>
                <a:ea typeface="Verdana"/>
                <a:cs typeface="Verdana"/>
                <a:sym typeface="Verdana"/>
              </a:defRPr>
            </a:lvl4pPr>
            <a:lvl5pPr marL="827979"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77" name="Text Placeholder 4"/>
          <p:cNvSpPr>
            <a:spLocks noGrp="1"/>
          </p:cNvSpPr>
          <p:nvPr>
            <p:ph type="body" sz="quarter" idx="13"/>
          </p:nvPr>
        </p:nvSpPr>
        <p:spPr>
          <a:xfrm>
            <a:off x="1828800" y="5486400"/>
            <a:ext cx="6711950" cy="2339976"/>
          </a:xfrm>
          <a:prstGeom prst="rect">
            <a:avLst/>
          </a:prstGeom>
        </p:spPr>
        <p:txBody>
          <a:bodyPr lIns="0" tIns="0" rIns="0" bIns="0" anchor="t"/>
          <a:lstStyle/>
          <a:p>
            <a:pPr marL="0" indent="0" defTabSz="2438339">
              <a:lnSpc>
                <a:spcPct val="130000"/>
              </a:lnSpc>
              <a:spcBef>
                <a:spcPts val="2600"/>
              </a:spcBef>
              <a:buSzTx/>
              <a:buNone/>
              <a:defRPr sz="2400">
                <a:latin typeface="Verdana"/>
                <a:ea typeface="Verdana"/>
                <a:cs typeface="Verdana"/>
                <a:sym typeface="Verdana"/>
              </a:defRPr>
            </a:pPr>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Left, Subhead &amp; Breadcrumb">
    <p:spTree>
      <p:nvGrpSpPr>
        <p:cNvPr id="1" name=""/>
        <p:cNvGrpSpPr/>
        <p:nvPr/>
      </p:nvGrpSpPr>
      <p:grpSpPr>
        <a:xfrm>
          <a:off x="0" y="0"/>
          <a:ext cx="0" cy="0"/>
          <a:chOff x="0" y="0"/>
          <a:chExt cx="0" cy="0"/>
        </a:xfrm>
      </p:grpSpPr>
      <p:sp>
        <p:nvSpPr>
          <p:cNvPr id="684" name="Retângulo"/>
          <p:cNvSpPr>
            <a:spLocks noGrp="1"/>
          </p:cNvSpPr>
          <p:nvPr>
            <p:ph type="body" sz="quarter" idx="13"/>
          </p:nvPr>
        </p:nvSpPr>
        <p:spPr>
          <a:xfrm>
            <a:off x="1828800" y="5486400"/>
            <a:ext cx="6711950" cy="2339976"/>
          </a:xfrm>
          <a:prstGeom prst="rect">
            <a:avLst/>
          </a:prstGeom>
        </p:spPr>
        <p:txBody>
          <a:bodyPr lIns="0" tIns="0" rIns="0" bIns="0">
            <a:noAutofit/>
          </a:bodyPr>
          <a:lstStyle>
            <a:lvl1pPr marL="0" indent="0" defTabSz="2438339">
              <a:lnSpc>
                <a:spcPct val="130000"/>
              </a:lnSpc>
              <a:spcBef>
                <a:spcPts val="2600"/>
              </a:spcBef>
              <a:buSzTx/>
              <a:buNone/>
              <a:defRPr sz="2400">
                <a:latin typeface="Verdana"/>
                <a:ea typeface="Verdana"/>
                <a:cs typeface="Verdana"/>
                <a:sym typeface="Verdana"/>
              </a:defRPr>
            </a:lvl1pPr>
          </a:lstStyle>
          <a:p>
            <a:r>
              <a:t> </a:t>
            </a:r>
          </a:p>
        </p:txBody>
      </p:sp>
      <p:sp>
        <p:nvSpPr>
          <p:cNvPr id="685" name="Texto do título"/>
          <p:cNvSpPr txBox="1">
            <a:spLocks noGrp="1"/>
          </p:cNvSpPr>
          <p:nvPr>
            <p:ph type="title"/>
          </p:nvPr>
        </p:nvSpPr>
        <p:spPr>
          <a:xfrm>
            <a:off x="1828800" y="1609344"/>
            <a:ext cx="6705600" cy="3986780"/>
          </a:xfrm>
          <a:prstGeom prst="rect">
            <a:avLst/>
          </a:prstGeom>
        </p:spPr>
        <p:txBody>
          <a:bodyPr lIns="0" tIns="0" rIns="0" bIns="0" anchor="t"/>
          <a:lstStyle>
            <a:lvl1pPr algn="l" defTabSz="1371600">
              <a:lnSpc>
                <a:spcPct val="85000"/>
              </a:lnSpc>
              <a:defRPr sz="7200" spc="-150">
                <a:latin typeface="Verdana"/>
                <a:ea typeface="Verdana"/>
                <a:cs typeface="Verdana"/>
                <a:sym typeface="Verdana"/>
              </a:defRPr>
            </a:lvl1pPr>
          </a:lstStyle>
          <a:p>
            <a:r>
              <a:t>Texto do título</a:t>
            </a:r>
          </a:p>
        </p:txBody>
      </p:sp>
      <p:sp>
        <p:nvSpPr>
          <p:cNvPr id="686" name="Nível um…"/>
          <p:cNvSpPr txBox="1">
            <a:spLocks noGrp="1"/>
          </p:cNvSpPr>
          <p:nvPr>
            <p:ph type="body" sz="quarter" idx="1"/>
          </p:nvPr>
        </p:nvSpPr>
        <p:spPr>
          <a:xfrm>
            <a:off x="1829941" y="932688"/>
            <a:ext cx="6711697" cy="406401"/>
          </a:xfrm>
          <a:prstGeom prst="rect">
            <a:avLst/>
          </a:prstGeom>
        </p:spPr>
        <p:txBody>
          <a:bodyPr lIns="0" tIns="0" rIns="0" bIns="0" anchor="t"/>
          <a:lstStyle>
            <a:lvl1pPr marL="457200" indent="-457200" defTabSz="2438339">
              <a:spcBef>
                <a:spcPts val="2600"/>
              </a:spcBef>
              <a:buSzTx/>
              <a:buNone/>
              <a:defRPr sz="1800" b="1" cap="all" spc="500">
                <a:solidFill>
                  <a:srgbClr val="32E9FF"/>
                </a:solidFill>
                <a:latin typeface="Verdana"/>
                <a:ea typeface="Verdana"/>
                <a:cs typeface="Verdana"/>
                <a:sym typeface="Verdana"/>
              </a:defRPr>
            </a:lvl1pPr>
            <a:lvl2pPr marL="457200" indent="-457200" defTabSz="2438339">
              <a:spcBef>
                <a:spcPts val="2600"/>
              </a:spcBef>
              <a:buSzTx/>
              <a:buNone/>
              <a:defRPr sz="1800" b="1" cap="all" spc="500">
                <a:solidFill>
                  <a:srgbClr val="32E9FF"/>
                </a:solidFill>
                <a:latin typeface="Verdana"/>
                <a:ea typeface="Verdana"/>
                <a:cs typeface="Verdana"/>
                <a:sym typeface="Verdana"/>
              </a:defRPr>
            </a:lvl2pPr>
            <a:lvl3pPr marL="352791" indent="-352791" defTabSz="2438339">
              <a:spcBef>
                <a:spcPts val="2600"/>
              </a:spcBef>
              <a:buSzPct val="100000"/>
              <a:defRPr sz="1800" b="1" cap="all" spc="500">
                <a:solidFill>
                  <a:srgbClr val="32E9FF"/>
                </a:solidFill>
                <a:latin typeface="Verdana"/>
                <a:ea typeface="Verdana"/>
                <a:cs typeface="Verdana"/>
                <a:sym typeface="Verdana"/>
              </a:defRPr>
            </a:lvl3pPr>
            <a:lvl4pPr marL="592785" indent="-352790" defTabSz="2438339">
              <a:spcBef>
                <a:spcPts val="2600"/>
              </a:spcBef>
              <a:buSzPct val="100000"/>
              <a:buChar char="−"/>
              <a:defRPr sz="1800" b="1" cap="all" spc="500">
                <a:solidFill>
                  <a:srgbClr val="32E9FF"/>
                </a:solidFill>
                <a:latin typeface="Verdana"/>
                <a:ea typeface="Verdana"/>
                <a:cs typeface="Verdana"/>
                <a:sym typeface="Verdana"/>
              </a:defRPr>
            </a:lvl4pPr>
            <a:lvl5pPr marL="827978" indent="-352791" defTabSz="2438339">
              <a:spcBef>
                <a:spcPts val="2600"/>
              </a:spcBef>
              <a:buSzPct val="100000"/>
              <a:buChar char="−"/>
              <a:defRPr sz="1800" b="1" cap="all" spc="500">
                <a:solidFill>
                  <a:srgbClr val="32E9FF"/>
                </a:solidFill>
                <a:latin typeface="Verdana"/>
                <a:ea typeface="Verdana"/>
                <a:cs typeface="Verdana"/>
                <a:sym typeface="Verdana"/>
              </a:defRPr>
            </a:lvl5pPr>
          </a:lstStyle>
          <a:p>
            <a:r>
              <a:t>Nível um</a:t>
            </a:r>
          </a:p>
          <a:p>
            <a:pPr lvl="1"/>
            <a:r>
              <a:t>Nível dois</a:t>
            </a:r>
          </a:p>
          <a:p>
            <a:pPr lvl="2"/>
            <a:r>
              <a:t>Nível três</a:t>
            </a:r>
          </a:p>
          <a:p>
            <a:pPr lvl="3"/>
            <a:r>
              <a:t>Nível quatro</a:t>
            </a:r>
          </a:p>
          <a:p>
            <a:pPr lvl="4"/>
            <a:r>
              <a:t>Nível cinco</a:t>
            </a:r>
          </a:p>
        </p:txBody>
      </p:sp>
      <p:sp>
        <p:nvSpPr>
          <p:cNvPr id="687" name="Número do diapositivo"/>
          <p:cNvSpPr txBox="1">
            <a:spLocks noGrp="1"/>
          </p:cNvSpPr>
          <p:nvPr>
            <p:ph type="sldNum" sz="quarter" idx="2"/>
          </p:nvPr>
        </p:nvSpPr>
        <p:spPr>
          <a:xfrm>
            <a:off x="23231381" y="12954000"/>
            <a:ext cx="206476" cy="190500"/>
          </a:xfrm>
          <a:prstGeom prst="rect">
            <a:avLst/>
          </a:prstGeom>
        </p:spPr>
        <p:txBody>
          <a:bodyPr lIns="0" tIns="0" rIns="0" bIns="0"/>
          <a:lstStyle>
            <a:lvl1pPr algn="r" defTabSz="2438339">
              <a:spcBef>
                <a:spcPts val="1600"/>
              </a:spcBef>
              <a:defRPr sz="1200">
                <a:latin typeface="Verdana"/>
                <a:ea typeface="Verdana"/>
                <a:cs typeface="Verdana"/>
                <a:sym typeface="Verdana"/>
              </a:defRPr>
            </a:lvl1pPr>
          </a:lstStyle>
          <a:p>
            <a:fld id="{86CB4B4D-7CA3-9044-876B-883B54F8677D}" type="slidenum">
              <a:r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694" name="Texto do título"/>
          <p:cNvSpPr txBox="1">
            <a:spLocks noGrp="1"/>
          </p:cNvSpPr>
          <p:nvPr>
            <p:ph type="title"/>
          </p:nvPr>
        </p:nvSpPr>
        <p:spPr>
          <a:xfrm>
            <a:off x="4833937" y="2303859"/>
            <a:ext cx="14716126" cy="4643438"/>
          </a:xfrm>
          <a:prstGeom prst="rect">
            <a:avLst/>
          </a:prstGeom>
        </p:spPr>
        <p:txBody>
          <a:bodyPr lIns="71437" tIns="71437" rIns="71437" bIns="71437" anchor="b"/>
          <a:lstStyle>
            <a:lvl1pPr defTabSz="584200">
              <a:defRPr>
                <a:latin typeface="Helvetica Light"/>
                <a:ea typeface="Helvetica Light"/>
                <a:cs typeface="Helvetica Light"/>
                <a:sym typeface="Helvetica Light"/>
              </a:defRPr>
            </a:lvl1pPr>
          </a:lstStyle>
          <a:p>
            <a:r>
              <a:t>Texto do título</a:t>
            </a:r>
          </a:p>
        </p:txBody>
      </p:sp>
      <p:sp>
        <p:nvSpPr>
          <p:cNvPr id="695" name="Nível um…"/>
          <p:cNvSpPr txBox="1">
            <a:spLocks noGrp="1"/>
          </p:cNvSpPr>
          <p:nvPr>
            <p:ph type="body" sz="quarter" idx="1"/>
          </p:nvPr>
        </p:nvSpPr>
        <p:spPr>
          <a:xfrm>
            <a:off x="4833937" y="7072312"/>
            <a:ext cx="14716126" cy="1589485"/>
          </a:xfrm>
          <a:prstGeom prst="rect">
            <a:avLst/>
          </a:prstGeom>
        </p:spPr>
        <p:txBody>
          <a:bodyPr lIns="71437" tIns="71437" rIns="71437" bIns="71437" anchor="t"/>
          <a:lstStyle>
            <a:lvl1pPr marL="0" indent="0" algn="ctr" defTabSz="584200">
              <a:spcBef>
                <a:spcPts val="0"/>
              </a:spcBef>
              <a:buSzTx/>
              <a:buNone/>
              <a:defRPr sz="4000">
                <a:latin typeface="Helvetica Light"/>
                <a:ea typeface="Helvetica Light"/>
                <a:cs typeface="Helvetica Light"/>
                <a:sym typeface="Helvetica Light"/>
              </a:defRPr>
            </a:lvl1pPr>
            <a:lvl2pPr marL="0" indent="228600" algn="ctr" defTabSz="584200">
              <a:spcBef>
                <a:spcPts val="0"/>
              </a:spcBef>
              <a:buSzTx/>
              <a:buNone/>
              <a:defRPr sz="4000">
                <a:latin typeface="Helvetica Light"/>
                <a:ea typeface="Helvetica Light"/>
                <a:cs typeface="Helvetica Light"/>
                <a:sym typeface="Helvetica Light"/>
              </a:defRPr>
            </a:lvl2pPr>
            <a:lvl3pPr marL="0" indent="457200" algn="ctr" defTabSz="584200">
              <a:spcBef>
                <a:spcPts val="0"/>
              </a:spcBef>
              <a:buSzTx/>
              <a:buNone/>
              <a:defRPr sz="4000">
                <a:latin typeface="Helvetica Light"/>
                <a:ea typeface="Helvetica Light"/>
                <a:cs typeface="Helvetica Light"/>
                <a:sym typeface="Helvetica Light"/>
              </a:defRPr>
            </a:lvl3pPr>
            <a:lvl4pPr marL="0" indent="685800" algn="ctr" defTabSz="584200">
              <a:spcBef>
                <a:spcPts val="0"/>
              </a:spcBef>
              <a:buSzTx/>
              <a:buNone/>
              <a:defRPr sz="4000">
                <a:latin typeface="Helvetica Light"/>
                <a:ea typeface="Helvetica Light"/>
                <a:cs typeface="Helvetica Light"/>
                <a:sym typeface="Helvetica Light"/>
              </a:defRPr>
            </a:lvl4pPr>
            <a:lvl5pPr marL="0" indent="914400" algn="ctr" defTabSz="584200">
              <a:spcBef>
                <a:spcPts val="0"/>
              </a:spcBef>
              <a:buSzTx/>
              <a:buNone/>
              <a:defRPr sz="4000">
                <a:latin typeface="Helvetica Light"/>
                <a:ea typeface="Helvetica Light"/>
                <a:cs typeface="Helvetica Light"/>
                <a:sym typeface="Helvetica Light"/>
              </a:defRPr>
            </a:lvl5pPr>
          </a:lstStyle>
          <a:p>
            <a:r>
              <a:t>Nível um</a:t>
            </a:r>
          </a:p>
          <a:p>
            <a:pPr lvl="1"/>
            <a:r>
              <a:t>Nível dois</a:t>
            </a:r>
          </a:p>
          <a:p>
            <a:pPr lvl="2"/>
            <a:r>
              <a:t>Nível três</a:t>
            </a:r>
          </a:p>
          <a:p>
            <a:pPr lvl="3"/>
            <a:r>
              <a:t>Nível quatro</a:t>
            </a:r>
          </a:p>
          <a:p>
            <a:pPr lvl="4"/>
            <a:r>
              <a:t>Nível cinco</a:t>
            </a:r>
          </a:p>
        </p:txBody>
      </p:sp>
      <p:sp>
        <p:nvSpPr>
          <p:cNvPr id="696" name="Número do diapositivo"/>
          <p:cNvSpPr txBox="1">
            <a:spLocks noGrp="1"/>
          </p:cNvSpPr>
          <p:nvPr>
            <p:ph type="sldNum" sz="quarter" idx="2"/>
          </p:nvPr>
        </p:nvSpPr>
        <p:spPr>
          <a:xfrm>
            <a:off x="11896190" y="13010554"/>
            <a:ext cx="573761" cy="540435"/>
          </a:xfrm>
          <a:prstGeom prst="rect">
            <a:avLst/>
          </a:prstGeom>
        </p:spPr>
        <p:txBody>
          <a:bodyPr lIns="71437" tIns="71437" rIns="71437" bIns="71437"/>
          <a:lstStyle>
            <a:lvl1pPr defTabSz="584200">
              <a:defRPr sz="2400" b="1">
                <a:solidFill>
                  <a:srgbClr val="6A7889"/>
                </a:solidFill>
                <a:latin typeface="Futura LT Book"/>
                <a:ea typeface="Futura LT Book"/>
                <a:cs typeface="Futura LT Book"/>
                <a:sym typeface="Futura LT Book"/>
              </a:defRPr>
            </a:lvl1pPr>
          </a:lstStyle>
          <a:p>
            <a:fld id="{86CB4B4D-7CA3-9044-876B-883B54F8677D}" type="slidenum">
              <a:r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4" name="Rectangle 43"/>
          <p:cNvSpPr>
            <a:spLocks noChangeArrowheads="1"/>
          </p:cNvSpPr>
          <p:nvPr userDrawn="1"/>
        </p:nvSpPr>
        <p:spPr bwMode="auto">
          <a:xfrm>
            <a:off x="-71968" y="2441512"/>
            <a:ext cx="24455968" cy="11274491"/>
          </a:xfrm>
          <a:prstGeom prst="rect">
            <a:avLst/>
          </a:prstGeom>
          <a:solidFill>
            <a:srgbClr val="001E65"/>
          </a:solidFill>
          <a:ln w="25400">
            <a:noFill/>
            <a:miter lim="800000"/>
            <a:headEnd/>
            <a:tailEnd/>
          </a:ln>
          <a:effectLst/>
        </p:spPr>
        <p:txBody>
          <a:bodyPr lIns="243819" tIns="121909" rIns="243819" bIns="121909" anchor="ctr"/>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defRPr/>
            </a:pPr>
            <a:endParaRPr lang="en-US" altLang="en-US" sz="3733" b="0">
              <a:solidFill>
                <a:srgbClr val="FFFFFF"/>
              </a:solidFill>
              <a:latin typeface="Calibri" charset="0"/>
            </a:endParaRPr>
          </a:p>
        </p:txBody>
      </p:sp>
      <p:pic>
        <p:nvPicPr>
          <p:cNvPr id="46" name="Picture 6" descr="LOGO CE-EN-quadri.eps"/>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773835" y="787417"/>
            <a:ext cx="3251200" cy="226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Straight Connector 13"/>
          <p:cNvCxnSpPr>
            <a:cxnSpLocks noChangeShapeType="1"/>
          </p:cNvCxnSpPr>
          <p:nvPr userDrawn="1"/>
        </p:nvCxnSpPr>
        <p:spPr bwMode="auto">
          <a:xfrm>
            <a:off x="1031740" y="6373133"/>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cxnSp>
        <p:nvCxnSpPr>
          <p:cNvPr id="49" name="Straight Connector 15"/>
          <p:cNvCxnSpPr>
            <a:cxnSpLocks noChangeShapeType="1"/>
          </p:cNvCxnSpPr>
          <p:nvPr userDrawn="1"/>
        </p:nvCxnSpPr>
        <p:spPr bwMode="auto">
          <a:xfrm>
            <a:off x="1031740" y="3204482"/>
            <a:ext cx="584200"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
        <p:nvSpPr>
          <p:cNvPr id="50" name="Rectangle 2" descr="Title" title="title"/>
          <p:cNvSpPr>
            <a:spLocks noGrp="1" noChangeArrowheads="1"/>
          </p:cNvSpPr>
          <p:nvPr userDrawn="1">
            <p:ph type="title"/>
          </p:nvPr>
        </p:nvSpPr>
        <p:spPr bwMode="auto">
          <a:xfrm>
            <a:off x="1031725" y="3347377"/>
            <a:ext cx="9906000" cy="260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5996" tIns="45716" rIns="35996" bIns="45716" numCol="1" anchor="t" anchorCtr="0" compatLnSpc="1">
            <a:prstTxWarp prst="textNoShape">
              <a:avLst/>
            </a:prstTxWarp>
          </a:bodyPr>
          <a:lstStyle>
            <a:lvl1pPr algn="l">
              <a:defRPr sz="5333" b="1">
                <a:solidFill>
                  <a:schemeClr val="bg1"/>
                </a:solidFill>
              </a:defRPr>
            </a:lvl1pPr>
          </a:lstStyle>
          <a:p>
            <a:pPr lvl="0"/>
            <a:endParaRPr lang="en-GB" altLang="en-US" dirty="0"/>
          </a:p>
        </p:txBody>
      </p:sp>
      <p:sp>
        <p:nvSpPr>
          <p:cNvPr id="51" name="Text Placeholder 11"/>
          <p:cNvSpPr>
            <a:spLocks noGrp="1"/>
          </p:cNvSpPr>
          <p:nvPr userDrawn="1">
            <p:ph type="body" sz="quarter" idx="10"/>
          </p:nvPr>
        </p:nvSpPr>
        <p:spPr>
          <a:xfrm>
            <a:off x="1031751" y="6515729"/>
            <a:ext cx="9905997" cy="888157"/>
          </a:xfrm>
          <a:prstGeom prst="rect">
            <a:avLst/>
          </a:prstGeom>
        </p:spPr>
        <p:txBody>
          <a:bodyPr lIns="91432" tIns="45716" rIns="91432" bIns="45716"/>
          <a:lstStyle>
            <a:lvl1pPr algn="l">
              <a:buNone/>
              <a:defRPr sz="3200">
                <a:solidFill>
                  <a:schemeClr val="bg1"/>
                </a:solidFill>
              </a:defRPr>
            </a:lvl1pPr>
          </a:lstStyle>
          <a:p>
            <a:pPr lvl="0"/>
            <a:r>
              <a:rPr lang="en-US" dirty="0"/>
              <a:t>Click to edit Master text styles</a:t>
            </a:r>
            <a:endParaRPr lang="nl-BE" dirty="0"/>
          </a:p>
        </p:txBody>
      </p:sp>
      <p:pic>
        <p:nvPicPr>
          <p:cNvPr id="10" name="Picture 9">
            <a:extLst>
              <a:ext uri="{FF2B5EF4-FFF2-40B4-BE49-F238E27FC236}">
                <a16:creationId xmlns:a16="http://schemas.microsoft.com/office/drawing/2014/main" id="{E69AF6F6-CE49-F043-AD01-1D0B8E8513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475" y="8106519"/>
            <a:ext cx="22178357" cy="5616019"/>
          </a:xfrm>
          <a:prstGeom prst="rect">
            <a:avLst/>
          </a:prstGeom>
        </p:spPr>
      </p:pic>
    </p:spTree>
    <p:extLst>
      <p:ext uri="{BB962C8B-B14F-4D97-AF65-F5344CB8AC3E}">
        <p14:creationId xmlns:p14="http://schemas.microsoft.com/office/powerpoint/2010/main" val="483763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Agenda Imagem">
    <p:bg>
      <p:bgPr>
        <a:solidFill>
          <a:srgbClr val="E9EBEE"/>
        </a:solidFill>
        <a:effectLst/>
      </p:bgPr>
    </p:bg>
    <p:spTree>
      <p:nvGrpSpPr>
        <p:cNvPr id="1" name=""/>
        <p:cNvGrpSpPr/>
        <p:nvPr/>
      </p:nvGrpSpPr>
      <p:grpSpPr>
        <a:xfrm>
          <a:off x="0" y="0"/>
          <a:ext cx="0" cy="0"/>
          <a:chOff x="0" y="0"/>
          <a:chExt cx="0" cy="0"/>
        </a:xfrm>
      </p:grpSpPr>
      <p:sp>
        <p:nvSpPr>
          <p:cNvPr id="71" name="Imagem"/>
          <p:cNvSpPr>
            <a:spLocks noGrp="1"/>
          </p:cNvSpPr>
          <p:nvPr>
            <p:ph type="pic" idx="13"/>
          </p:nvPr>
        </p:nvSpPr>
        <p:spPr>
          <a:xfrm>
            <a:off x="3172" y="6123"/>
            <a:ext cx="24377655" cy="13703647"/>
          </a:xfrm>
          <a:prstGeom prst="rect">
            <a:avLst/>
          </a:prstGeom>
        </p:spPr>
        <p:txBody>
          <a:bodyPr lIns="91439" tIns="45719" rIns="91439" bIns="45719" anchor="t">
            <a:noAutofit/>
          </a:bodyPr>
          <a:lstStyle/>
          <a:p>
            <a:endParaRPr/>
          </a:p>
        </p:txBody>
      </p:sp>
      <p:sp>
        <p:nvSpPr>
          <p:cNvPr id="72" name="Retângulo"/>
          <p:cNvSpPr/>
          <p:nvPr/>
        </p:nvSpPr>
        <p:spPr>
          <a:xfrm>
            <a:off x="-218169" y="-184783"/>
            <a:ext cx="24820339" cy="14085566"/>
          </a:xfrm>
          <a:prstGeom prst="rect">
            <a:avLst/>
          </a:prstGeom>
          <a:solidFill>
            <a:srgbClr val="000000">
              <a:alpha val="3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73" name="Agenda…"/>
          <p:cNvSpPr>
            <a:spLocks noGrp="1"/>
          </p:cNvSpPr>
          <p:nvPr>
            <p:ph type="body" idx="14"/>
          </p:nvPr>
        </p:nvSpPr>
        <p:spPr>
          <a:xfrm>
            <a:off x="-1" y="3346"/>
            <a:ext cx="14505569" cy="12815582"/>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t>Agenda</a:t>
            </a: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rPr sz="5600"/>
              <a:t>—</a:t>
            </a: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sz="5600"/>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a:t>
            </a:r>
          </a:p>
          <a:p>
            <a:pPr marL="1183640" lvl="1" indent="-764540" defTabSz="292100">
              <a:lnSpc>
                <a:spcPct val="110000"/>
              </a:lnSpc>
              <a:spcBef>
                <a:spcPts val="1400"/>
              </a:spcBef>
              <a:buClr>
                <a:srgbClr val="FFFFFF"/>
              </a:buClr>
              <a:buSzPct val="100000"/>
              <a:buAutoNum type="arabicPeriod"/>
              <a:defRPr sz="2800" b="1">
                <a:solidFill>
                  <a:srgbClr val="FFFFFF"/>
                </a:solidFill>
                <a:latin typeface="Futura LT Book"/>
                <a:ea typeface="Futura LT Book"/>
                <a:cs typeface="Futura LT Book"/>
                <a:sym typeface="Futura LT Book"/>
              </a:defRPr>
            </a:pPr>
            <a:r>
              <a:t>Lorem ipsum sub pontos</a:t>
            </a:r>
          </a:p>
          <a:p>
            <a:pPr marL="1183640" lvl="1" indent="-764540" defTabSz="292100">
              <a:lnSpc>
                <a:spcPct val="110000"/>
              </a:lnSpc>
              <a:spcBef>
                <a:spcPts val="1400"/>
              </a:spcBef>
              <a:buClr>
                <a:srgbClr val="FFFFFF"/>
              </a:buClr>
              <a:buSzPct val="100000"/>
              <a:buAutoNum type="arabicPeriod"/>
              <a:defRPr sz="2800" b="1">
                <a:solidFill>
                  <a:srgbClr val="FFFFFF"/>
                </a:solidFill>
                <a:latin typeface="Futura LT Book"/>
                <a:ea typeface="Futura LT Book"/>
                <a:cs typeface="Futura LT Book"/>
                <a:sym typeface="Futura LT Book"/>
              </a:defRPr>
            </a:pPr>
            <a:r>
              <a:t>Lorem ipsum sub pontos Lorem ipsum sub pontos Lorem ipsum sub Lorem ipsum sub</a:t>
            </a:r>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ipsum </a:t>
            </a:r>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ipsum</a:t>
            </a:r>
          </a:p>
        </p:txBody>
      </p:sp>
      <p:pic>
        <p:nvPicPr>
          <p:cNvPr id="74" name="Imagem" descr="Imagem"/>
          <p:cNvPicPr>
            <a:picLocks noChangeAspect="1"/>
          </p:cNvPicPr>
          <p:nvPr/>
        </p:nvPicPr>
        <p:blipFill>
          <a:blip r:embed="rId2" cstate="hqprint">
            <a:alphaModFix amt="2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7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pic>
        <p:nvPicPr>
          <p:cNvPr id="76"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77"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apa_Imagem">
    <p:spTree>
      <p:nvGrpSpPr>
        <p:cNvPr id="1" name=""/>
        <p:cNvGrpSpPr/>
        <p:nvPr/>
      </p:nvGrpSpPr>
      <p:grpSpPr>
        <a:xfrm>
          <a:off x="0" y="0"/>
          <a:ext cx="0" cy="0"/>
          <a:chOff x="0" y="0"/>
          <a:chExt cx="0" cy="0"/>
        </a:xfrm>
      </p:grpSpPr>
      <p:sp>
        <p:nvSpPr>
          <p:cNvPr id="14" name="EDP 40 ANOS - versão de 90 segundos.mp4"/>
          <p:cNvSpPr>
            <a:spLocks noGrp="1"/>
          </p:cNvSpPr>
          <p:nvPr>
            <p:ph type="media" idx="13"/>
          </p:nvPr>
        </p:nvSpPr>
        <p:spPr>
          <a:xfrm>
            <a:off x="-21028" y="-11829"/>
            <a:ext cx="24426057" cy="13739659"/>
          </a:xfrm>
          <a:prstGeom prst="rect">
            <a:avLst/>
          </a:prstGeom>
          <a:ln w="12700"/>
        </p:spPr>
        <p:txBody>
          <a:bodyPr lIns="91439" tIns="45719" rIns="91439" bIns="45719" anchor="t">
            <a:noAutofit/>
          </a:bodyPr>
          <a:lstStyle/>
          <a:p>
            <a:endParaRPr/>
          </a:p>
        </p:txBody>
      </p:sp>
      <p:sp>
        <p:nvSpPr>
          <p:cNvPr id="15" name="Nome Cliente — tipo de proposta"/>
          <p:cNvSpPr txBox="1">
            <a:spLocks noGrp="1"/>
          </p:cNvSpPr>
          <p:nvPr>
            <p:ph type="body" sz="quarter" idx="14"/>
          </p:nvPr>
        </p:nvSpPr>
        <p:spPr>
          <a:xfrm>
            <a:off x="-21028" y="4377429"/>
            <a:ext cx="24426057" cy="2209409"/>
          </a:xfrm>
          <a:prstGeom prst="rect">
            <a:avLst/>
          </a:prstGeom>
        </p:spPr>
        <p:txBody>
          <a:bodyPr lIns="0" tIns="0" rIns="0" bIns="0" anchor="b">
            <a:noAutofit/>
          </a:bodyPr>
          <a:lstStyle>
            <a:lvl1pPr marL="0" indent="0" algn="ctr" defTabSz="292100">
              <a:lnSpc>
                <a:spcPct val="110000"/>
              </a:lnSpc>
              <a:spcBef>
                <a:spcPts val="0"/>
              </a:spcBef>
              <a:buSzTx/>
              <a:buNone/>
              <a:defRPr sz="7800" b="1">
                <a:solidFill>
                  <a:srgbClr val="FFFFFF"/>
                </a:solidFill>
                <a:latin typeface="Futura LT Book"/>
                <a:ea typeface="Futura LT Book"/>
                <a:cs typeface="Futura LT Book"/>
                <a:sym typeface="Futura LT Book"/>
              </a:defRPr>
            </a:lvl1pPr>
          </a:lstStyle>
          <a:p>
            <a:r>
              <a:t>Nome Cliente — tipo de proposta </a:t>
            </a:r>
          </a:p>
        </p:txBody>
      </p:sp>
      <p:sp>
        <p:nvSpPr>
          <p:cNvPr id="16" name="Inserir tipo de proposta"/>
          <p:cNvSpPr txBox="1">
            <a:spLocks noGrp="1"/>
          </p:cNvSpPr>
          <p:nvPr>
            <p:ph type="body" sz="quarter" idx="15"/>
          </p:nvPr>
        </p:nvSpPr>
        <p:spPr>
          <a:xfrm>
            <a:off x="9161817" y="7030388"/>
            <a:ext cx="6060366" cy="735253"/>
          </a:xfrm>
          <a:prstGeom prst="rect">
            <a:avLst/>
          </a:prstGeom>
        </p:spPr>
        <p:txBody>
          <a:bodyPr wrap="none">
            <a:spAutoFit/>
          </a:bodyPr>
          <a:lstStyle>
            <a:lvl1pPr marL="0" indent="0" algn="ctr" defTabSz="292100">
              <a:lnSpc>
                <a:spcPct val="120000"/>
              </a:lnSpc>
              <a:spcBef>
                <a:spcPts val="0"/>
              </a:spcBef>
              <a:buSzTx/>
              <a:buNone/>
              <a:defRPr sz="3800" b="1">
                <a:solidFill>
                  <a:srgbClr val="FFFFFF"/>
                </a:solidFill>
                <a:latin typeface="Futura LT Book"/>
                <a:ea typeface="Futura LT Book"/>
                <a:cs typeface="Futura LT Book"/>
                <a:sym typeface="Futura LT Book"/>
              </a:defRPr>
            </a:lvl1pPr>
          </a:lstStyle>
          <a:p>
            <a:r>
              <a:t>Inserir tipo de proposta</a:t>
            </a:r>
          </a:p>
        </p:txBody>
      </p:sp>
      <p:sp>
        <p:nvSpPr>
          <p:cNvPr id="17" name="Número do diapositivo"/>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713884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Capitulo descrição">
    <p:spTree>
      <p:nvGrpSpPr>
        <p:cNvPr id="1" name=""/>
        <p:cNvGrpSpPr/>
        <p:nvPr/>
      </p:nvGrpSpPr>
      <p:grpSpPr>
        <a:xfrm>
          <a:off x="0" y="0"/>
          <a:ext cx="0" cy="0"/>
          <a:chOff x="0" y="0"/>
          <a:chExt cx="0" cy="0"/>
        </a:xfrm>
      </p:grpSpPr>
      <p:sp>
        <p:nvSpPr>
          <p:cNvPr id="24" name="anders-jilden-478920-unsplash.jpg"/>
          <p:cNvSpPr>
            <a:spLocks noGrp="1"/>
          </p:cNvSpPr>
          <p:nvPr>
            <p:ph type="pic" idx="13"/>
          </p:nvPr>
        </p:nvSpPr>
        <p:spPr>
          <a:xfrm>
            <a:off x="-20919" y="-4688222"/>
            <a:ext cx="24425654" cy="13739430"/>
          </a:xfrm>
          <a:prstGeom prst="rect">
            <a:avLst/>
          </a:prstGeom>
        </p:spPr>
        <p:txBody>
          <a:bodyPr lIns="91439" tIns="45719" rIns="91439" bIns="45719" anchor="t">
            <a:noAutofit/>
          </a:bodyPr>
          <a:lstStyle/>
          <a:p>
            <a:endParaRPr/>
          </a:p>
        </p:txBody>
      </p:sp>
      <p:pic>
        <p:nvPicPr>
          <p:cNvPr id="25"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26" name="1.…"/>
          <p:cNvSpPr txBox="1">
            <a:spLocks noGrp="1"/>
          </p:cNvSpPr>
          <p:nvPr>
            <p:ph type="body" sz="half" idx="14"/>
          </p:nvPr>
        </p:nvSpPr>
        <p:spPr>
          <a:xfrm>
            <a:off x="5949" y="4340821"/>
            <a:ext cx="24372101" cy="4914050"/>
          </a:xfrm>
          <a:prstGeom prst="rect">
            <a:avLst/>
          </a:prstGeom>
        </p:spPr>
        <p:txBody>
          <a:bodyPr lIns="91395" tIns="91395" rIns="91395" bIns="91395" anchor="t">
            <a:spAutoFit/>
          </a:bodyPr>
          <a:lstStyle/>
          <a:p>
            <a:pPr marL="0" indent="1270000" defTabSz="1828800">
              <a:lnSpc>
                <a:spcPct val="90000"/>
              </a:lnSpc>
              <a:spcBef>
                <a:spcPts val="0"/>
              </a:spcBef>
              <a:buSzTx/>
              <a:buNone/>
              <a:defRPr sz="11800" b="1">
                <a:solidFill>
                  <a:schemeClr val="accent5">
                    <a:hueOff val="-82419"/>
                    <a:satOff val="-9513"/>
                    <a:lumOff val="-16343"/>
                  </a:schemeClr>
                </a:solidFill>
                <a:latin typeface="Futura LT Book"/>
                <a:ea typeface="Futura LT Book"/>
                <a:cs typeface="Futura LT Book"/>
                <a:sym typeface="Futura LT Book"/>
              </a:defRPr>
            </a:pPr>
            <a:r>
              <a:t>1.</a:t>
            </a:r>
          </a:p>
          <a:p>
            <a:pPr marL="0" indent="1270000" defTabSz="1828800">
              <a:spcBef>
                <a:spcPts val="0"/>
              </a:spcBef>
              <a:buSzTx/>
              <a:buNone/>
              <a:defRPr sz="13600" b="1">
                <a:solidFill>
                  <a:srgbClr val="FFFFFF"/>
                </a:solidFill>
                <a:latin typeface="Futura LT Book"/>
                <a:ea typeface="Futura LT Book"/>
                <a:cs typeface="Futura LT Book"/>
                <a:sym typeface="Futura LT Book"/>
              </a:defRPr>
            </a:pPr>
            <a:r>
              <a:t>Título de Capítulo</a:t>
            </a:r>
          </a:p>
          <a:p>
            <a:pPr marL="0" indent="1270000" defTabSz="292100">
              <a:lnSpc>
                <a:spcPct val="120000"/>
              </a:lnSpc>
              <a:spcBef>
                <a:spcPts val="0"/>
              </a:spcBef>
              <a:buSzTx/>
              <a:buNone/>
              <a:defRPr sz="3800" b="1">
                <a:solidFill>
                  <a:srgbClr val="FFFFFF"/>
                </a:solidFill>
                <a:latin typeface="Futura LT Book"/>
                <a:ea typeface="Futura LT Book"/>
                <a:cs typeface="Futura LT Book"/>
                <a:sym typeface="Futura LT Book"/>
              </a:defRPr>
            </a:pPr>
            <a:r>
              <a:t>Breve descrição, sub-título de capítulo. </a:t>
            </a:r>
          </a:p>
        </p:txBody>
      </p:sp>
      <p:pic>
        <p:nvPicPr>
          <p:cNvPr id="27" name="logoCE.gif" descr="logoC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1011" y="12763188"/>
            <a:ext cx="924850" cy="641383"/>
          </a:xfrm>
          <a:prstGeom prst="rect">
            <a:avLst/>
          </a:prstGeom>
          <a:ln w="3175">
            <a:miter lim="400000"/>
          </a:ln>
        </p:spPr>
      </p:pic>
      <p:sp>
        <p:nvSpPr>
          <p:cNvPr id="28" name="Número do diapositivo"/>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746246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Sub-capitulo descrição">
    <p:spTree>
      <p:nvGrpSpPr>
        <p:cNvPr id="1" name=""/>
        <p:cNvGrpSpPr/>
        <p:nvPr/>
      </p:nvGrpSpPr>
      <p:grpSpPr>
        <a:xfrm>
          <a:off x="0" y="0"/>
          <a:ext cx="0" cy="0"/>
          <a:chOff x="0" y="0"/>
          <a:chExt cx="0" cy="0"/>
        </a:xfrm>
      </p:grpSpPr>
      <p:sp>
        <p:nvSpPr>
          <p:cNvPr id="35" name="Imagem"/>
          <p:cNvSpPr>
            <a:spLocks noGrp="1"/>
          </p:cNvSpPr>
          <p:nvPr>
            <p:ph type="pic" idx="13"/>
          </p:nvPr>
        </p:nvSpPr>
        <p:spPr>
          <a:xfrm>
            <a:off x="8696958" y="-46580"/>
            <a:ext cx="15797680" cy="13809160"/>
          </a:xfrm>
          <a:prstGeom prst="rect">
            <a:avLst/>
          </a:prstGeom>
        </p:spPr>
        <p:txBody>
          <a:bodyPr lIns="91439" tIns="45719" rIns="91439" bIns="45719" anchor="t">
            <a:noAutofit/>
          </a:bodyPr>
          <a:lstStyle/>
          <a:p>
            <a:endParaRPr/>
          </a:p>
        </p:txBody>
      </p:sp>
      <p:sp>
        <p:nvSpPr>
          <p:cNvPr id="36" name="1.1…"/>
          <p:cNvSpPr txBox="1">
            <a:spLocks noGrp="1"/>
          </p:cNvSpPr>
          <p:nvPr>
            <p:ph type="body" sz="half" idx="14"/>
          </p:nvPr>
        </p:nvSpPr>
        <p:spPr>
          <a:xfrm>
            <a:off x="5949" y="4340821"/>
            <a:ext cx="14512587" cy="4914050"/>
          </a:xfrm>
          <a:prstGeom prst="rect">
            <a:avLst/>
          </a:prstGeom>
        </p:spPr>
        <p:txBody>
          <a:bodyPr lIns="91395" tIns="91395" rIns="91395" bIns="91395" anchor="t">
            <a:spAutoFit/>
          </a:bodyPr>
          <a:lstStyle/>
          <a:p>
            <a:pPr marL="0" indent="1270000" defTabSz="1828800">
              <a:lnSpc>
                <a:spcPct val="90000"/>
              </a:lnSpc>
              <a:spcBef>
                <a:spcPts val="0"/>
              </a:spcBef>
              <a:buSzTx/>
              <a:buNone/>
              <a:tabLst>
                <a:tab pos="11506200" algn="l"/>
              </a:tabLst>
              <a:defRPr sz="11800" b="1">
                <a:solidFill>
                  <a:schemeClr val="accent5">
                    <a:hueOff val="-82419"/>
                    <a:satOff val="-9513"/>
                    <a:lumOff val="-16343"/>
                  </a:schemeClr>
                </a:solidFill>
                <a:latin typeface="Futura LT Book"/>
                <a:ea typeface="Futura LT Book"/>
                <a:cs typeface="Futura LT Book"/>
                <a:sym typeface="Futura LT Book"/>
              </a:defRPr>
            </a:pPr>
            <a:r>
              <a:t>1.1</a:t>
            </a:r>
          </a:p>
          <a:p>
            <a:pPr marL="0" indent="1270000" defTabSz="1828800">
              <a:spcBef>
                <a:spcPts val="0"/>
              </a:spcBef>
              <a:buSzTx/>
              <a:buNone/>
              <a:defRPr sz="13600" b="1">
                <a:solidFill>
                  <a:srgbClr val="6A7889"/>
                </a:solidFill>
                <a:latin typeface="Futura LT Book"/>
                <a:ea typeface="Futura LT Book"/>
                <a:cs typeface="Futura LT Book"/>
                <a:sym typeface="Futura LT Book"/>
              </a:defRPr>
            </a:pPr>
            <a:r>
              <a:t>Sub-Capítulo</a:t>
            </a:r>
          </a:p>
          <a:p>
            <a:pPr marL="0" indent="1270000" defTabSz="292100">
              <a:lnSpc>
                <a:spcPct val="120000"/>
              </a:lnSpc>
              <a:spcBef>
                <a:spcPts val="0"/>
              </a:spcBef>
              <a:buSzTx/>
              <a:buNone/>
              <a:defRPr sz="3800" b="1">
                <a:solidFill>
                  <a:srgbClr val="6A7889"/>
                </a:solidFill>
                <a:latin typeface="Futura LT Book"/>
                <a:ea typeface="Futura LT Book"/>
                <a:cs typeface="Futura LT Book"/>
                <a:sym typeface="Futura LT Book"/>
              </a:defRPr>
            </a:pPr>
            <a:r>
              <a:t>Breve descrição, sub-título de capítulo. </a:t>
            </a:r>
          </a:p>
        </p:txBody>
      </p:sp>
      <p:pic>
        <p:nvPicPr>
          <p:cNvPr id="37"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8"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pic>
        <p:nvPicPr>
          <p:cNvPr id="39" name="Imagem" descr="Imagem"/>
          <p:cNvPicPr>
            <a:picLocks noChangeAspect="1"/>
          </p:cNvPicPr>
          <p:nvPr/>
        </p:nvPicPr>
        <p:blipFill>
          <a:blip r:embed="rId4" cstate="screen">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40" name="Número do diapositivo"/>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1482473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Agenda 1 coluna">
    <p:bg>
      <p:bgPr>
        <a:solidFill>
          <a:srgbClr val="E9EBEE"/>
        </a:solidFill>
        <a:effectLst/>
      </p:bgPr>
    </p:bg>
    <p:spTree>
      <p:nvGrpSpPr>
        <p:cNvPr id="1" name=""/>
        <p:cNvGrpSpPr/>
        <p:nvPr/>
      </p:nvGrpSpPr>
      <p:grpSpPr>
        <a:xfrm>
          <a:off x="0" y="0"/>
          <a:ext cx="0" cy="0"/>
          <a:chOff x="0" y="0"/>
          <a:chExt cx="0" cy="0"/>
        </a:xfrm>
      </p:grpSpPr>
      <p:pic>
        <p:nvPicPr>
          <p:cNvPr id="47"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48" name="Imagem"/>
          <p:cNvSpPr>
            <a:spLocks noGrp="1"/>
          </p:cNvSpPr>
          <p:nvPr>
            <p:ph type="pic" idx="13"/>
          </p:nvPr>
        </p:nvSpPr>
        <p:spPr>
          <a:xfrm>
            <a:off x="8696958" y="-46580"/>
            <a:ext cx="15797680" cy="13809160"/>
          </a:xfrm>
          <a:prstGeom prst="rect">
            <a:avLst/>
          </a:prstGeom>
        </p:spPr>
        <p:txBody>
          <a:bodyPr lIns="91439" tIns="45719" rIns="91439" bIns="45719" anchor="t">
            <a:noAutofit/>
          </a:bodyPr>
          <a:lstStyle/>
          <a:p>
            <a:endParaRPr/>
          </a:p>
        </p:txBody>
      </p:sp>
      <p:sp>
        <p:nvSpPr>
          <p:cNvPr id="49"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sp>
        <p:nvSpPr>
          <p:cNvPr id="50" name="Agenda…"/>
          <p:cNvSpPr>
            <a:spLocks noGrp="1"/>
          </p:cNvSpPr>
          <p:nvPr>
            <p:ph type="body" idx="14"/>
          </p:nvPr>
        </p:nvSpPr>
        <p:spPr>
          <a:xfrm>
            <a:off x="-1" y="3346"/>
            <a:ext cx="14505569" cy="12815582"/>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Agenda</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 Lorem ipsum sub pontos Lorem ipsum sub Lorem ipsum sub</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 </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p:txBody>
      </p:sp>
      <p:pic>
        <p:nvPicPr>
          <p:cNvPr id="51"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52"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Tree>
    <p:extLst>
      <p:ext uri="{BB962C8B-B14F-4D97-AF65-F5344CB8AC3E}">
        <p14:creationId xmlns:p14="http://schemas.microsoft.com/office/powerpoint/2010/main" val="420019572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Agenda 2 colunas">
    <p:bg>
      <p:bgPr>
        <a:solidFill>
          <a:srgbClr val="E9EBEE"/>
        </a:solidFill>
        <a:effectLst/>
      </p:bgPr>
    </p:bg>
    <p:spTree>
      <p:nvGrpSpPr>
        <p:cNvPr id="1" name=""/>
        <p:cNvGrpSpPr/>
        <p:nvPr/>
      </p:nvGrpSpPr>
      <p:grpSpPr>
        <a:xfrm>
          <a:off x="0" y="0"/>
          <a:ext cx="0" cy="0"/>
          <a:chOff x="0" y="0"/>
          <a:chExt cx="0" cy="0"/>
        </a:xfrm>
      </p:grpSpPr>
      <p:pic>
        <p:nvPicPr>
          <p:cNvPr id="59"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60"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61"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62"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63" name="Lorem ipsu…"/>
          <p:cNvSpPr>
            <a:spLocks noGrp="1"/>
          </p:cNvSpPr>
          <p:nvPr>
            <p:ph type="body" idx="13"/>
          </p:nvPr>
        </p:nvSpPr>
        <p:spPr>
          <a:xfrm>
            <a:off x="12174149" y="2213258"/>
            <a:ext cx="12209851" cy="11513677"/>
          </a:xfrm>
          <a:prstGeom prst="rect">
            <a:avLst/>
          </a:prstGeom>
        </p:spPr>
        <p:txBody>
          <a:bodyPr lIns="1517306" tIns="1517306" rIns="1517306" bIns="1517306" anchor="t">
            <a:noAutofit/>
          </a:bodyPr>
          <a:lstStyle/>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 Lorem ipsum sub pontos Lorem ipsum sub Lorem ipsum sub</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 </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p:txBody>
      </p:sp>
      <p:sp>
        <p:nvSpPr>
          <p:cNvPr id="64" name="Agenda…"/>
          <p:cNvSpPr>
            <a:spLocks noGrp="1"/>
          </p:cNvSpPr>
          <p:nvPr>
            <p:ph type="body" idx="14"/>
          </p:nvPr>
        </p:nvSpPr>
        <p:spPr>
          <a:xfrm>
            <a:off x="-1" y="3346"/>
            <a:ext cx="14505569" cy="12815582"/>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Agenda</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a:t>
            </a:r>
          </a:p>
          <a:p>
            <a:pPr marL="1183640" lvl="1" indent="-764540" defTabSz="292100">
              <a:lnSpc>
                <a:spcPct val="110000"/>
              </a:lnSpc>
              <a:spcBef>
                <a:spcPts val="1400"/>
              </a:spcBef>
              <a:buClr>
                <a:srgbClr val="EB261F"/>
              </a:buClr>
              <a:buSzPct val="100000"/>
              <a:buAutoNum type="arabicPeriod"/>
              <a:defRPr sz="2800" b="1">
                <a:solidFill>
                  <a:srgbClr val="6A7889"/>
                </a:solidFill>
                <a:latin typeface="Futura LT Book"/>
                <a:ea typeface="Futura LT Book"/>
                <a:cs typeface="Futura LT Book"/>
                <a:sym typeface="Futura LT Book"/>
              </a:defRPr>
            </a:pPr>
            <a:r>
              <a:t>Lorem ipsum sub pontos Lorem ipsum sub pontos Lorem ipsum sub Lorem ipsum sub</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 </a:t>
            </a:r>
          </a:p>
          <a:p>
            <a:pPr marL="637721" indent="-637721" defTabSz="285750">
              <a:lnSpc>
                <a:spcPct val="110000"/>
              </a:lnSpc>
              <a:spcBef>
                <a:spcPts val="14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p>
        </p:txBody>
      </p:sp>
    </p:spTree>
    <p:extLst>
      <p:ext uri="{BB962C8B-B14F-4D97-AF65-F5344CB8AC3E}">
        <p14:creationId xmlns:p14="http://schemas.microsoft.com/office/powerpoint/2010/main" val="151719226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Agenda Imagem">
    <p:bg>
      <p:bgPr>
        <a:solidFill>
          <a:srgbClr val="E9EBEE"/>
        </a:solidFill>
        <a:effectLst/>
      </p:bgPr>
    </p:bg>
    <p:spTree>
      <p:nvGrpSpPr>
        <p:cNvPr id="1" name=""/>
        <p:cNvGrpSpPr/>
        <p:nvPr/>
      </p:nvGrpSpPr>
      <p:grpSpPr>
        <a:xfrm>
          <a:off x="0" y="0"/>
          <a:ext cx="0" cy="0"/>
          <a:chOff x="0" y="0"/>
          <a:chExt cx="0" cy="0"/>
        </a:xfrm>
      </p:grpSpPr>
      <p:sp>
        <p:nvSpPr>
          <p:cNvPr id="71" name="Imagem"/>
          <p:cNvSpPr>
            <a:spLocks noGrp="1"/>
          </p:cNvSpPr>
          <p:nvPr>
            <p:ph type="pic" idx="13"/>
          </p:nvPr>
        </p:nvSpPr>
        <p:spPr>
          <a:xfrm>
            <a:off x="3172" y="6123"/>
            <a:ext cx="24377655" cy="13703647"/>
          </a:xfrm>
          <a:prstGeom prst="rect">
            <a:avLst/>
          </a:prstGeom>
        </p:spPr>
        <p:txBody>
          <a:bodyPr lIns="91439" tIns="45719" rIns="91439" bIns="45719" anchor="t">
            <a:noAutofit/>
          </a:bodyPr>
          <a:lstStyle/>
          <a:p>
            <a:endParaRPr/>
          </a:p>
        </p:txBody>
      </p:sp>
      <p:sp>
        <p:nvSpPr>
          <p:cNvPr id="72" name="Retângulo"/>
          <p:cNvSpPr/>
          <p:nvPr/>
        </p:nvSpPr>
        <p:spPr>
          <a:xfrm>
            <a:off x="-218169" y="-184783"/>
            <a:ext cx="24820339" cy="14085566"/>
          </a:xfrm>
          <a:prstGeom prst="rect">
            <a:avLst/>
          </a:prstGeom>
          <a:solidFill>
            <a:srgbClr val="000000">
              <a:alpha val="3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73" name="Agenda…"/>
          <p:cNvSpPr>
            <a:spLocks noGrp="1"/>
          </p:cNvSpPr>
          <p:nvPr>
            <p:ph type="body" idx="14"/>
          </p:nvPr>
        </p:nvSpPr>
        <p:spPr>
          <a:xfrm>
            <a:off x="-1" y="3346"/>
            <a:ext cx="14505569" cy="12815582"/>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t>Agenda</a:t>
            </a: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rPr sz="5600"/>
              <a:t>—</a:t>
            </a: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sz="5600"/>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a:t>
            </a:r>
          </a:p>
          <a:p>
            <a:pPr marL="1183640" lvl="1" indent="-764540" defTabSz="292100">
              <a:lnSpc>
                <a:spcPct val="110000"/>
              </a:lnSpc>
              <a:spcBef>
                <a:spcPts val="1400"/>
              </a:spcBef>
              <a:buClr>
                <a:srgbClr val="FFFFFF"/>
              </a:buClr>
              <a:buSzPct val="100000"/>
              <a:buAutoNum type="arabicPeriod"/>
              <a:defRPr sz="2800" b="1">
                <a:solidFill>
                  <a:srgbClr val="FFFFFF"/>
                </a:solidFill>
                <a:latin typeface="Futura LT Book"/>
                <a:ea typeface="Futura LT Book"/>
                <a:cs typeface="Futura LT Book"/>
                <a:sym typeface="Futura LT Book"/>
              </a:defRPr>
            </a:pPr>
            <a:r>
              <a:t>Lorem ipsum sub pontos</a:t>
            </a:r>
          </a:p>
          <a:p>
            <a:pPr marL="1183640" lvl="1" indent="-764540" defTabSz="292100">
              <a:lnSpc>
                <a:spcPct val="110000"/>
              </a:lnSpc>
              <a:spcBef>
                <a:spcPts val="1400"/>
              </a:spcBef>
              <a:buClr>
                <a:srgbClr val="FFFFFF"/>
              </a:buClr>
              <a:buSzPct val="100000"/>
              <a:buAutoNum type="arabicPeriod"/>
              <a:defRPr sz="2800" b="1">
                <a:solidFill>
                  <a:srgbClr val="FFFFFF"/>
                </a:solidFill>
                <a:latin typeface="Futura LT Book"/>
                <a:ea typeface="Futura LT Book"/>
                <a:cs typeface="Futura LT Book"/>
                <a:sym typeface="Futura LT Book"/>
              </a:defRPr>
            </a:pPr>
            <a:r>
              <a:t>Lorem ipsum sub pontos Lorem ipsum sub pontos Lorem ipsum sub Lorem ipsum sub</a:t>
            </a:r>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ipsum</a:t>
            </a:r>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ipsum </a:t>
            </a:r>
          </a:p>
          <a:p>
            <a:pPr marL="637721" indent="-637721" defTabSz="285750">
              <a:lnSpc>
                <a:spcPct val="110000"/>
              </a:lnSpc>
              <a:spcBef>
                <a:spcPts val="1400"/>
              </a:spcBef>
              <a:buClr>
                <a:srgbClr val="FFFFFF"/>
              </a:buClr>
              <a:buSzPct val="100000"/>
              <a:buAutoNum type="arabicPeriod"/>
              <a:defRPr sz="3800" b="1">
                <a:solidFill>
                  <a:srgbClr val="FFFFFF"/>
                </a:solidFill>
                <a:latin typeface="Futura LT Book"/>
                <a:ea typeface="Futura LT Book"/>
                <a:cs typeface="Futura LT Book"/>
                <a:sym typeface="Futura LT Book"/>
              </a:defRPr>
            </a:pPr>
            <a:r>
              <a:t>Lorem ipsum</a:t>
            </a:r>
          </a:p>
        </p:txBody>
      </p:sp>
      <p:pic>
        <p:nvPicPr>
          <p:cNvPr id="74" name="Imagem" descr="Imagem"/>
          <p:cNvPicPr>
            <a:picLocks noChangeAspect="1"/>
          </p:cNvPicPr>
          <p:nvPr/>
        </p:nvPicPr>
        <p:blipFill>
          <a:blip r:embed="rId2" cstate="screen">
            <a:alphaModFix amt="2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7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pic>
        <p:nvPicPr>
          <p:cNvPr id="76"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77"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Tree>
    <p:extLst>
      <p:ext uri="{BB962C8B-B14F-4D97-AF65-F5344CB8AC3E}">
        <p14:creationId xmlns:p14="http://schemas.microsoft.com/office/powerpoint/2010/main" val="418243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exto imagem">
    <p:bg>
      <p:bgPr>
        <a:solidFill>
          <a:srgbClr val="E9EBEE"/>
        </a:solidFill>
        <a:effectLst/>
      </p:bgPr>
    </p:bg>
    <p:spTree>
      <p:nvGrpSpPr>
        <p:cNvPr id="1" name=""/>
        <p:cNvGrpSpPr/>
        <p:nvPr/>
      </p:nvGrpSpPr>
      <p:grpSpPr>
        <a:xfrm>
          <a:off x="0" y="0"/>
          <a:ext cx="0" cy="0"/>
          <a:chOff x="0" y="0"/>
          <a:chExt cx="0" cy="0"/>
        </a:xfrm>
      </p:grpSpPr>
      <p:pic>
        <p:nvPicPr>
          <p:cNvPr id="84"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85" name="Imagem"/>
          <p:cNvSpPr>
            <a:spLocks noGrp="1"/>
          </p:cNvSpPr>
          <p:nvPr>
            <p:ph type="pic" idx="13"/>
          </p:nvPr>
        </p:nvSpPr>
        <p:spPr>
          <a:xfrm>
            <a:off x="8696958" y="-46580"/>
            <a:ext cx="15797680" cy="13809160"/>
          </a:xfrm>
          <a:prstGeom prst="rect">
            <a:avLst/>
          </a:prstGeom>
        </p:spPr>
        <p:txBody>
          <a:bodyPr lIns="91439" tIns="45719" rIns="91439" bIns="45719" anchor="t">
            <a:noAutofit/>
          </a:bodyPr>
          <a:lstStyle/>
          <a:p>
            <a:endParaRPr/>
          </a:p>
        </p:txBody>
      </p:sp>
      <p:sp>
        <p:nvSpPr>
          <p:cNvPr id="86"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sp>
        <p:nvSpPr>
          <p:cNvPr id="87" name="Enquadramento…"/>
          <p:cNvSpPr>
            <a:spLocks noGrp="1"/>
          </p:cNvSpPr>
          <p:nvPr>
            <p:ph type="body" idx="14"/>
          </p:nvPr>
        </p:nvSpPr>
        <p:spPr>
          <a:xfrm>
            <a:off x="-1" y="3346"/>
            <a:ext cx="14512587"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88"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89"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224770665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Título texto">
    <p:bg>
      <p:bgPr>
        <a:solidFill>
          <a:srgbClr val="E9EBEE"/>
        </a:solidFill>
        <a:effectLst/>
      </p:bgPr>
    </p:bg>
    <p:spTree>
      <p:nvGrpSpPr>
        <p:cNvPr id="1" name=""/>
        <p:cNvGrpSpPr/>
        <p:nvPr/>
      </p:nvGrpSpPr>
      <p:grpSpPr>
        <a:xfrm>
          <a:off x="0" y="0"/>
          <a:ext cx="0" cy="0"/>
          <a:chOff x="0" y="0"/>
          <a:chExt cx="0" cy="0"/>
        </a:xfrm>
      </p:grpSpPr>
      <p:pic>
        <p:nvPicPr>
          <p:cNvPr id="96"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97"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sp>
        <p:nvSpPr>
          <p:cNvPr id="98" name="Enquadramento…"/>
          <p:cNvSpPr>
            <a:spLocks noGrp="1"/>
          </p:cNvSpPr>
          <p:nvPr>
            <p:ph type="body" idx="13"/>
          </p:nvPr>
        </p:nvSpPr>
        <p:spPr>
          <a:xfrm>
            <a:off x="-1" y="3346"/>
            <a:ext cx="20617513"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99"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00"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258296612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ítulo texto branco">
    <p:spTree>
      <p:nvGrpSpPr>
        <p:cNvPr id="1" name=""/>
        <p:cNvGrpSpPr/>
        <p:nvPr/>
      </p:nvGrpSpPr>
      <p:grpSpPr>
        <a:xfrm>
          <a:off x="0" y="0"/>
          <a:ext cx="0" cy="0"/>
          <a:chOff x="0" y="0"/>
          <a:chExt cx="0" cy="0"/>
        </a:xfrm>
      </p:grpSpPr>
      <p:pic>
        <p:nvPicPr>
          <p:cNvPr id="107" name="Imagem" descr="Imagem"/>
          <p:cNvPicPr>
            <a:picLocks noChangeAspect="1"/>
          </p:cNvPicPr>
          <p:nvPr/>
        </p:nvPicPr>
        <p:blipFill>
          <a:blip r:embed="rId2" cstate="screen">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108"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109"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110" name="Enquadramento…"/>
          <p:cNvSpPr>
            <a:spLocks noGrp="1"/>
          </p:cNvSpPr>
          <p:nvPr>
            <p:ph type="body" idx="13"/>
          </p:nvPr>
        </p:nvSpPr>
        <p:spPr>
          <a:xfrm>
            <a:off x="-1" y="3346"/>
            <a:ext cx="20617513"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111"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83734390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Cinza Título">
    <p:bg>
      <p:bgPr>
        <a:solidFill>
          <a:srgbClr val="E9EBEE"/>
        </a:solidFill>
        <a:effectLst/>
      </p:bgPr>
    </p:bg>
    <p:spTree>
      <p:nvGrpSpPr>
        <p:cNvPr id="1" name=""/>
        <p:cNvGrpSpPr/>
        <p:nvPr/>
      </p:nvGrpSpPr>
      <p:grpSpPr>
        <a:xfrm>
          <a:off x="0" y="0"/>
          <a:ext cx="0" cy="0"/>
          <a:chOff x="0" y="0"/>
          <a:chExt cx="0" cy="0"/>
        </a:xfrm>
      </p:grpSpPr>
      <p:pic>
        <p:nvPicPr>
          <p:cNvPr id="129"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130"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131"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132" name="Tabela…"/>
          <p:cNvSpPr>
            <a:spLocks noGrp="1"/>
          </p:cNvSpPr>
          <p:nvPr>
            <p:ph type="body" sz="quarter" idx="13"/>
          </p:nvPr>
        </p:nvSpPr>
        <p:spPr>
          <a:xfrm>
            <a:off x="-1" y="3346"/>
            <a:ext cx="12176150" cy="5101478"/>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Tabela</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a:t>
            </a:r>
          </a:p>
        </p:txBody>
      </p:sp>
      <p:pic>
        <p:nvPicPr>
          <p:cNvPr id="133"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38587084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exto imagem">
    <p:bg>
      <p:bgPr>
        <a:solidFill>
          <a:srgbClr val="E9EBEE"/>
        </a:solidFill>
        <a:effectLst/>
      </p:bgPr>
    </p:bg>
    <p:spTree>
      <p:nvGrpSpPr>
        <p:cNvPr id="1" name=""/>
        <p:cNvGrpSpPr/>
        <p:nvPr/>
      </p:nvGrpSpPr>
      <p:grpSpPr>
        <a:xfrm>
          <a:off x="0" y="0"/>
          <a:ext cx="0" cy="0"/>
          <a:chOff x="0" y="0"/>
          <a:chExt cx="0" cy="0"/>
        </a:xfrm>
      </p:grpSpPr>
      <p:pic>
        <p:nvPicPr>
          <p:cNvPr id="84"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85" name="Imagem"/>
          <p:cNvSpPr>
            <a:spLocks noGrp="1"/>
          </p:cNvSpPr>
          <p:nvPr>
            <p:ph type="pic" idx="13"/>
          </p:nvPr>
        </p:nvSpPr>
        <p:spPr>
          <a:xfrm>
            <a:off x="8696958" y="-46580"/>
            <a:ext cx="15797680" cy="13809160"/>
          </a:xfrm>
          <a:prstGeom prst="rect">
            <a:avLst/>
          </a:prstGeom>
        </p:spPr>
        <p:txBody>
          <a:bodyPr lIns="91439" tIns="45719" rIns="91439" bIns="45719" anchor="t">
            <a:noAutofit/>
          </a:bodyPr>
          <a:lstStyle/>
          <a:p>
            <a:endParaRPr/>
          </a:p>
        </p:txBody>
      </p:sp>
      <p:sp>
        <p:nvSpPr>
          <p:cNvPr id="86"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rPr/>
              <a:t>‹#›</a:t>
            </a:fld>
            <a:endParaRPr/>
          </a:p>
        </p:txBody>
      </p:sp>
      <p:sp>
        <p:nvSpPr>
          <p:cNvPr id="87" name="Enquadramento…"/>
          <p:cNvSpPr>
            <a:spLocks noGrp="1"/>
          </p:cNvSpPr>
          <p:nvPr>
            <p:ph type="body" idx="14"/>
          </p:nvPr>
        </p:nvSpPr>
        <p:spPr>
          <a:xfrm>
            <a:off x="-1" y="3346"/>
            <a:ext cx="14512587"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88"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89"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Branco Título Imagem">
    <p:spTree>
      <p:nvGrpSpPr>
        <p:cNvPr id="1" name=""/>
        <p:cNvGrpSpPr/>
        <p:nvPr/>
      </p:nvGrpSpPr>
      <p:grpSpPr>
        <a:xfrm>
          <a:off x="0" y="0"/>
          <a:ext cx="0" cy="0"/>
          <a:chOff x="0" y="0"/>
          <a:chExt cx="0" cy="0"/>
        </a:xfrm>
      </p:grpSpPr>
      <p:pic>
        <p:nvPicPr>
          <p:cNvPr id="140" name="Imagem" descr="Imagem"/>
          <p:cNvPicPr>
            <a:picLocks noChangeAspect="1"/>
          </p:cNvPicPr>
          <p:nvPr/>
        </p:nvPicPr>
        <p:blipFill>
          <a:blip r:embed="rId2" cstate="screen">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141"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142"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43"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144" name="Lead Title…"/>
          <p:cNvSpPr>
            <a:spLocks noGrp="1"/>
          </p:cNvSpPr>
          <p:nvPr>
            <p:ph type="body" sz="quarter" idx="13"/>
          </p:nvPr>
        </p:nvSpPr>
        <p:spPr>
          <a:xfrm>
            <a:off x="-1" y="3346"/>
            <a:ext cx="12176150" cy="5101478"/>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Lead Title</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a:t>
            </a:r>
          </a:p>
        </p:txBody>
      </p:sp>
      <p:sp>
        <p:nvSpPr>
          <p:cNvPr id="145" name="87abb3b755eab201bcce1d644a842e43.jpg"/>
          <p:cNvSpPr>
            <a:spLocks noGrp="1"/>
          </p:cNvSpPr>
          <p:nvPr>
            <p:ph type="pic" idx="14"/>
          </p:nvPr>
        </p:nvSpPr>
        <p:spPr>
          <a:xfrm>
            <a:off x="12208734" y="-11500"/>
            <a:ext cx="12192916" cy="1372729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111528569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Cinza Título Imagem">
    <p:bg>
      <p:bgPr>
        <a:solidFill>
          <a:srgbClr val="E9EBEE"/>
        </a:solidFill>
        <a:effectLst/>
      </p:bgPr>
    </p:bg>
    <p:spTree>
      <p:nvGrpSpPr>
        <p:cNvPr id="1" name=""/>
        <p:cNvGrpSpPr/>
        <p:nvPr/>
      </p:nvGrpSpPr>
      <p:grpSpPr>
        <a:xfrm>
          <a:off x="0" y="0"/>
          <a:ext cx="0" cy="0"/>
          <a:chOff x="0" y="0"/>
          <a:chExt cx="0" cy="0"/>
        </a:xfrm>
      </p:grpSpPr>
      <p:pic>
        <p:nvPicPr>
          <p:cNvPr id="152"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153"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154"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55"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156" name="Lead Title…"/>
          <p:cNvSpPr>
            <a:spLocks noGrp="1"/>
          </p:cNvSpPr>
          <p:nvPr>
            <p:ph type="body" sz="quarter" idx="13"/>
          </p:nvPr>
        </p:nvSpPr>
        <p:spPr>
          <a:xfrm>
            <a:off x="-1" y="3346"/>
            <a:ext cx="12176150" cy="5101478"/>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Lead Title</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a:t>
            </a:r>
          </a:p>
        </p:txBody>
      </p:sp>
      <p:sp>
        <p:nvSpPr>
          <p:cNvPr id="157" name="87abb3b755eab201bcce1d644a842e43.jpg"/>
          <p:cNvSpPr>
            <a:spLocks noGrp="1"/>
          </p:cNvSpPr>
          <p:nvPr>
            <p:ph type="pic" idx="14"/>
          </p:nvPr>
        </p:nvSpPr>
        <p:spPr>
          <a:xfrm>
            <a:off x="12208734" y="-11500"/>
            <a:ext cx="12192916" cy="13727290"/>
          </a:xfrm>
          <a:prstGeom prst="rect">
            <a:avLst/>
          </a:prstGeom>
        </p:spPr>
        <p:txBody>
          <a:bodyPr lIns="91439" tIns="45719" rIns="91439" bIns="45719" anchor="t">
            <a:noAutofit/>
          </a:bodyPr>
          <a:lstStyle/>
          <a:p>
            <a:endParaRPr/>
          </a:p>
        </p:txBody>
      </p:sp>
    </p:spTree>
    <p:extLst>
      <p:ext uri="{BB962C8B-B14F-4D97-AF65-F5344CB8AC3E}">
        <p14:creationId xmlns:p14="http://schemas.microsoft.com/office/powerpoint/2010/main" val="381314821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ítulo texto cor">
    <p:bg>
      <p:bgPr>
        <a:solidFill>
          <a:srgbClr val="EB261F"/>
        </a:solidFill>
        <a:effectLst/>
      </p:bgPr>
    </p:bg>
    <p:spTree>
      <p:nvGrpSpPr>
        <p:cNvPr id="1" name=""/>
        <p:cNvGrpSpPr/>
        <p:nvPr/>
      </p:nvGrpSpPr>
      <p:grpSpPr>
        <a:xfrm>
          <a:off x="0" y="0"/>
          <a:ext cx="0" cy="0"/>
          <a:chOff x="0" y="0"/>
          <a:chExt cx="0" cy="0"/>
        </a:xfrm>
      </p:grpSpPr>
      <p:pic>
        <p:nvPicPr>
          <p:cNvPr id="164" name="Imagem" descr="Imagem"/>
          <p:cNvPicPr>
            <a:picLocks noChangeAspect="1"/>
          </p:cNvPicPr>
          <p:nvPr/>
        </p:nvPicPr>
        <p:blipFill>
          <a:blip r:embed="rId2" cstate="screen">
            <a:alphaModFix amt="3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16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pic>
        <p:nvPicPr>
          <p:cNvPr id="166"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67"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168" name="Enquadramento…"/>
          <p:cNvSpPr>
            <a:spLocks noGrp="1"/>
          </p:cNvSpPr>
          <p:nvPr>
            <p:ph type="body" idx="13"/>
          </p:nvPr>
        </p:nvSpPr>
        <p:spPr>
          <a:xfrm>
            <a:off x="-1" y="3346"/>
            <a:ext cx="20617513"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t>Enquadramento</a:t>
            </a: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rPr sz="5600"/>
              <a:t>—</a:t>
            </a: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sz="5600"/>
          </a:p>
          <a:p>
            <a:pPr marL="0" indent="0">
              <a:lnSpc>
                <a:spcPct val="110000"/>
              </a:lnSpc>
              <a:spcBef>
                <a:spcPts val="0"/>
              </a:spcBef>
              <a:buSzTx/>
              <a:buNone/>
              <a:defRPr sz="2800">
                <a:solidFill>
                  <a:srgbClr val="FFFFFF"/>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FFFFFF"/>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spTree>
    <p:extLst>
      <p:ext uri="{BB962C8B-B14F-4D97-AF65-F5344CB8AC3E}">
        <p14:creationId xmlns:p14="http://schemas.microsoft.com/office/powerpoint/2010/main" val="173323893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Pontos">
    <p:spTree>
      <p:nvGrpSpPr>
        <p:cNvPr id="1" name=""/>
        <p:cNvGrpSpPr/>
        <p:nvPr/>
      </p:nvGrpSpPr>
      <p:grpSpPr>
        <a:xfrm>
          <a:off x="0" y="0"/>
          <a:ext cx="0" cy="0"/>
          <a:chOff x="0" y="0"/>
          <a:chExt cx="0" cy="0"/>
        </a:xfrm>
      </p:grpSpPr>
      <p:sp>
        <p:nvSpPr>
          <p:cNvPr id="175" name="Imagem"/>
          <p:cNvSpPr>
            <a:spLocks noGrp="1"/>
          </p:cNvSpPr>
          <p:nvPr>
            <p:ph type="pic" idx="13"/>
          </p:nvPr>
        </p:nvSpPr>
        <p:spPr>
          <a:xfrm>
            <a:off x="-30912" y="-57672"/>
            <a:ext cx="24445825" cy="13831344"/>
          </a:xfrm>
          <a:prstGeom prst="rect">
            <a:avLst/>
          </a:prstGeom>
        </p:spPr>
        <p:txBody>
          <a:bodyPr lIns="91439" tIns="45719" rIns="91439" bIns="45719" anchor="t">
            <a:noAutofit/>
          </a:bodyPr>
          <a:lstStyle/>
          <a:p>
            <a:endParaRPr/>
          </a:p>
        </p:txBody>
      </p:sp>
      <p:sp>
        <p:nvSpPr>
          <p:cNvPr id="176" name="Retângulo"/>
          <p:cNvSpPr/>
          <p:nvPr/>
        </p:nvSpPr>
        <p:spPr>
          <a:xfrm>
            <a:off x="-218169" y="-184783"/>
            <a:ext cx="24820339" cy="14085566"/>
          </a:xfrm>
          <a:prstGeom prst="rect">
            <a:avLst/>
          </a:prstGeom>
          <a:solidFill>
            <a:srgbClr val="000000">
              <a:alpha val="4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177" name="Imagem" descr="Imagem"/>
          <p:cNvPicPr>
            <a:picLocks noChangeAspect="1"/>
          </p:cNvPicPr>
          <p:nvPr/>
        </p:nvPicPr>
        <p:blipFill>
          <a:blip r:embed="rId2" cstate="screen">
            <a:alphaModFix amt="3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pic>
        <p:nvPicPr>
          <p:cNvPr id="178"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79"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180" name="Pontos, Frases slides ponte,…"/>
          <p:cNvSpPr txBox="1">
            <a:spLocks noGrp="1"/>
          </p:cNvSpPr>
          <p:nvPr>
            <p:ph type="body" sz="half" idx="14"/>
          </p:nvPr>
        </p:nvSpPr>
        <p:spPr>
          <a:xfrm>
            <a:off x="27351" y="5950392"/>
            <a:ext cx="24329299" cy="3392849"/>
          </a:xfrm>
          <a:prstGeom prst="rect">
            <a:avLst/>
          </a:prstGeom>
        </p:spPr>
        <p:txBody>
          <a:bodyPr anchor="t">
            <a:spAutoFit/>
          </a:bodyPr>
          <a:lstStyle/>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Pontos, Frases slides ponte, </a:t>
            </a:r>
          </a:p>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Fundo com fotografia</a:t>
            </a:r>
          </a:p>
        </p:txBody>
      </p:sp>
      <p:sp>
        <p:nvSpPr>
          <p:cNvPr id="181" name="1"/>
          <p:cNvSpPr>
            <a:spLocks noGrp="1"/>
          </p:cNvSpPr>
          <p:nvPr>
            <p:ph type="body" sz="quarter" idx="15"/>
          </p:nvPr>
        </p:nvSpPr>
        <p:spPr>
          <a:xfrm>
            <a:off x="10784723" y="2759637"/>
            <a:ext cx="2814554" cy="2814554"/>
          </a:xfrm>
          <a:prstGeom prst="ellipse">
            <a:avLst/>
          </a:prstGeom>
          <a:solidFill>
            <a:schemeClr val="accent5">
              <a:hueOff val="-82419"/>
              <a:satOff val="-9513"/>
              <a:lumOff val="-16343"/>
            </a:schemeClr>
          </a:solidFill>
        </p:spPr>
        <p:txBody>
          <a:bodyPr lIns="0" tIns="0" rIns="0" bIns="0">
            <a:noAutofit/>
          </a:bodyPr>
          <a:lstStyle>
            <a:lvl1pPr marL="0" indent="0" algn="ctr">
              <a:spcBef>
                <a:spcPts val="0"/>
              </a:spcBef>
              <a:buSzTx/>
              <a:buNone/>
              <a:defRPr sz="9800" b="1">
                <a:solidFill>
                  <a:srgbClr val="FFFFFF"/>
                </a:solidFill>
                <a:latin typeface="Futura LT Book"/>
                <a:ea typeface="Futura LT Book"/>
                <a:cs typeface="Futura LT Book"/>
                <a:sym typeface="Futura LT Book"/>
              </a:defRPr>
            </a:lvl1pPr>
          </a:lstStyle>
          <a:p>
            <a:r>
              <a:t>1</a:t>
            </a:r>
          </a:p>
        </p:txBody>
      </p:sp>
      <p:sp>
        <p:nvSpPr>
          <p:cNvPr id="182"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spTree>
    <p:extLst>
      <p:ext uri="{BB962C8B-B14F-4D97-AF65-F5344CB8AC3E}">
        <p14:creationId xmlns:p14="http://schemas.microsoft.com/office/powerpoint/2010/main" val="231491618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Frase Grande">
    <p:bg>
      <p:bgPr>
        <a:solidFill>
          <a:srgbClr val="E9EBEE"/>
        </a:solidFill>
        <a:effectLst/>
      </p:bgPr>
    </p:bg>
    <p:spTree>
      <p:nvGrpSpPr>
        <p:cNvPr id="1" name=""/>
        <p:cNvGrpSpPr/>
        <p:nvPr/>
      </p:nvGrpSpPr>
      <p:grpSpPr>
        <a:xfrm>
          <a:off x="0" y="0"/>
          <a:ext cx="0" cy="0"/>
          <a:chOff x="0" y="0"/>
          <a:chExt cx="0" cy="0"/>
        </a:xfrm>
      </p:grpSpPr>
      <p:sp>
        <p:nvSpPr>
          <p:cNvPr id="189"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sp>
        <p:nvSpPr>
          <p:cNvPr id="190" name="Frases slides ponte,…"/>
          <p:cNvSpPr txBox="1">
            <a:spLocks noGrp="1"/>
          </p:cNvSpPr>
          <p:nvPr>
            <p:ph type="body" sz="half" idx="13"/>
          </p:nvPr>
        </p:nvSpPr>
        <p:spPr>
          <a:xfrm>
            <a:off x="-1" y="4614105"/>
            <a:ext cx="24384001" cy="4954999"/>
          </a:xfrm>
          <a:prstGeom prst="rect">
            <a:avLst/>
          </a:prstGeom>
        </p:spPr>
        <p:txBody>
          <a:bodyPr lIns="0" tIns="0" rIns="0" bIns="0" anchor="t">
            <a:spAutoFit/>
          </a:bodyPr>
          <a:lstStyle/>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Frases slides ponte, </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Fundo neutro</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rPr>
                <a:solidFill>
                  <a:schemeClr val="accent5">
                    <a:hueOff val="-82419"/>
                    <a:satOff val="-9513"/>
                    <a:lumOff val="-16343"/>
                  </a:schemeClr>
                </a:solidFill>
              </a:rPr>
              <a:t>—</a:t>
            </a:r>
          </a:p>
        </p:txBody>
      </p:sp>
    </p:spTree>
    <p:extLst>
      <p:ext uri="{BB962C8B-B14F-4D97-AF65-F5344CB8AC3E}">
        <p14:creationId xmlns:p14="http://schemas.microsoft.com/office/powerpoint/2010/main" val="101023067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Frase Grande cor">
    <p:bg>
      <p:bgPr>
        <a:solidFill>
          <a:srgbClr val="EB261F"/>
        </a:solidFill>
        <a:effectLst/>
      </p:bgPr>
    </p:bg>
    <p:spTree>
      <p:nvGrpSpPr>
        <p:cNvPr id="1" name=""/>
        <p:cNvGrpSpPr/>
        <p:nvPr/>
      </p:nvGrpSpPr>
      <p:grpSpPr>
        <a:xfrm>
          <a:off x="0" y="0"/>
          <a:ext cx="0" cy="0"/>
          <a:chOff x="0" y="0"/>
          <a:chExt cx="0" cy="0"/>
        </a:xfrm>
      </p:grpSpPr>
      <p:pic>
        <p:nvPicPr>
          <p:cNvPr id="197" name="Imagem" descr="Imagem"/>
          <p:cNvPicPr>
            <a:picLocks noChangeAspect="1"/>
          </p:cNvPicPr>
          <p:nvPr/>
        </p:nvPicPr>
        <p:blipFill>
          <a:blip r:embed="rId2" cstate="screen">
            <a:alphaModFix amt="3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198"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pic>
        <p:nvPicPr>
          <p:cNvPr id="199"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00"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201" name="Frases slides ponte,…"/>
          <p:cNvSpPr txBox="1">
            <a:spLocks noGrp="1"/>
          </p:cNvSpPr>
          <p:nvPr>
            <p:ph type="body" sz="half" idx="13"/>
          </p:nvPr>
        </p:nvSpPr>
        <p:spPr>
          <a:xfrm>
            <a:off x="-1" y="4614105"/>
            <a:ext cx="24384001" cy="4954999"/>
          </a:xfrm>
          <a:prstGeom prst="rect">
            <a:avLst/>
          </a:prstGeom>
        </p:spPr>
        <p:txBody>
          <a:bodyPr lIns="0" tIns="0" rIns="0" bIns="0" anchor="t">
            <a:spAutoFit/>
          </a:bodyPr>
          <a:lstStyle/>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Frases slides ponte, </a:t>
            </a:r>
          </a:p>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Fundo neutro</a:t>
            </a:r>
          </a:p>
          <a:p>
            <a:pPr marL="0" indent="0" algn="ctr" defTabSz="1828800">
              <a:lnSpc>
                <a:spcPts val="13400"/>
              </a:lnSpc>
              <a:spcBef>
                <a:spcPts val="0"/>
              </a:spcBef>
              <a:buSzTx/>
              <a:buNone/>
              <a:defRPr sz="9800" b="1">
                <a:solidFill>
                  <a:srgbClr val="FFFFFF"/>
                </a:solidFill>
                <a:latin typeface="Futura LT Book"/>
                <a:ea typeface="Futura LT Book"/>
                <a:cs typeface="Futura LT Book"/>
                <a:sym typeface="Futura LT Book"/>
              </a:defRPr>
            </a:pPr>
            <a:r>
              <a:t>—</a:t>
            </a:r>
          </a:p>
        </p:txBody>
      </p:sp>
    </p:spTree>
    <p:extLst>
      <p:ext uri="{BB962C8B-B14F-4D97-AF65-F5344CB8AC3E}">
        <p14:creationId xmlns:p14="http://schemas.microsoft.com/office/powerpoint/2010/main" val="338092268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enchmark cor">
    <p:bg>
      <p:bgPr>
        <a:solidFill>
          <a:srgbClr val="EB261F"/>
        </a:solidFill>
        <a:effectLst/>
      </p:bgPr>
    </p:bg>
    <p:spTree>
      <p:nvGrpSpPr>
        <p:cNvPr id="1" name=""/>
        <p:cNvGrpSpPr/>
        <p:nvPr/>
      </p:nvGrpSpPr>
      <p:grpSpPr>
        <a:xfrm>
          <a:off x="0" y="0"/>
          <a:ext cx="0" cy="0"/>
          <a:chOff x="0" y="0"/>
          <a:chExt cx="0" cy="0"/>
        </a:xfrm>
      </p:grpSpPr>
      <p:pic>
        <p:nvPicPr>
          <p:cNvPr id="208" name="Imagem" descr="Imagem"/>
          <p:cNvPicPr>
            <a:picLocks noChangeAspect="1"/>
          </p:cNvPicPr>
          <p:nvPr/>
        </p:nvPicPr>
        <p:blipFill>
          <a:blip r:embed="rId2" cstate="screen">
            <a:alphaModFix amt="3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pic>
        <p:nvPicPr>
          <p:cNvPr id="209" name="Imagem" descr="Imagem"/>
          <p:cNvPicPr>
            <a:picLocks noChangeAspect="1"/>
          </p:cNvPicPr>
          <p:nvPr/>
        </p:nvPicPr>
        <p:blipFill>
          <a:blip r:embed="rId3">
            <a:extLst/>
          </a:blip>
          <a:stretch>
            <a:fillRect/>
          </a:stretch>
        </p:blipFill>
        <p:spPr>
          <a:xfrm>
            <a:off x="1561910" y="-800651"/>
            <a:ext cx="4198343" cy="2629267"/>
          </a:xfrm>
          <a:prstGeom prst="rect">
            <a:avLst/>
          </a:prstGeom>
          <a:ln w="3175">
            <a:miter lim="400000"/>
          </a:ln>
        </p:spPr>
      </p:pic>
      <p:pic>
        <p:nvPicPr>
          <p:cNvPr id="210" name="wingman_deloitte_business_branco.png" descr="wingman_deloitte_business_branc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11" name="Imagem" descr="Imagem"/>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212"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FFFFF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FFFFFF"/>
                </a:solidFill>
                <a:latin typeface="Futura LT Book"/>
                <a:ea typeface="Futura LT Book"/>
                <a:cs typeface="Futura LT Book"/>
                <a:sym typeface="Futura LT Book"/>
              </a:defRPr>
            </a:pPr>
            <a:r>
              <a:rPr b="1"/>
              <a:t>Indústria: </a:t>
            </a:r>
            <a:r>
              <a:t>Tech.</a:t>
            </a:r>
          </a:p>
        </p:txBody>
      </p:sp>
      <p:sp>
        <p:nvSpPr>
          <p:cNvPr id="213" name="Imagem"/>
          <p:cNvSpPr>
            <a:spLocks noGrp="1"/>
          </p:cNvSpPr>
          <p:nvPr>
            <p:ph type="pic" idx="14"/>
          </p:nvPr>
        </p:nvSpPr>
        <p:spPr>
          <a:xfrm>
            <a:off x="12208920" y="-11500"/>
            <a:ext cx="12192916" cy="13727290"/>
          </a:xfrm>
          <a:prstGeom prst="rect">
            <a:avLst/>
          </a:prstGeom>
        </p:spPr>
        <p:txBody>
          <a:bodyPr lIns="91439" tIns="45719" rIns="91439" bIns="45719" anchor="t">
            <a:noAutofit/>
          </a:bodyPr>
          <a:lstStyle/>
          <a:p>
            <a:endParaRPr/>
          </a:p>
        </p:txBody>
      </p:sp>
      <p:sp>
        <p:nvSpPr>
          <p:cNvPr id="21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pic>
        <p:nvPicPr>
          <p:cNvPr id="215" name="Imagem" descr="Imagem"/>
          <p:cNvPicPr>
            <a:picLocks noChangeAspect="1"/>
          </p:cNvPicPr>
          <p:nvPr/>
        </p:nvPicPr>
        <p:blipFill>
          <a:blip r:embed="rId6">
            <a:extLst/>
          </a:blip>
          <a:stretch>
            <a:fillRect/>
          </a:stretch>
        </p:blipFill>
        <p:spPr>
          <a:xfrm>
            <a:off x="2484951" y="740961"/>
            <a:ext cx="1694451" cy="623828"/>
          </a:xfrm>
          <a:prstGeom prst="rect">
            <a:avLst/>
          </a:prstGeom>
          <a:ln w="3175">
            <a:miter lim="400000"/>
          </a:ln>
        </p:spPr>
      </p:pic>
    </p:spTree>
    <p:extLst>
      <p:ext uri="{BB962C8B-B14F-4D97-AF65-F5344CB8AC3E}">
        <p14:creationId xmlns:p14="http://schemas.microsoft.com/office/powerpoint/2010/main" val="27547679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enchmark cinza">
    <p:bg>
      <p:bgPr>
        <a:solidFill>
          <a:srgbClr val="E9EBEE"/>
        </a:solidFill>
        <a:effectLst/>
      </p:bgPr>
    </p:bg>
    <p:spTree>
      <p:nvGrpSpPr>
        <p:cNvPr id="1" name=""/>
        <p:cNvGrpSpPr/>
        <p:nvPr/>
      </p:nvGrpSpPr>
      <p:grpSpPr>
        <a:xfrm>
          <a:off x="0" y="0"/>
          <a:ext cx="0" cy="0"/>
          <a:chOff x="0" y="0"/>
          <a:chExt cx="0" cy="0"/>
        </a:xfrm>
      </p:grpSpPr>
      <p:pic>
        <p:nvPicPr>
          <p:cNvPr id="222"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223"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sp>
        <p:nvSpPr>
          <p:cNvPr id="224"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6A7889"/>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EB261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pic>
        <p:nvPicPr>
          <p:cNvPr id="225"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26"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149140031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Benchmark cinza - cópia">
    <p:bg>
      <p:bgPr>
        <a:solidFill>
          <a:srgbClr val="000000"/>
        </a:solidFill>
        <a:effectLst/>
      </p:bgPr>
    </p:bg>
    <p:spTree>
      <p:nvGrpSpPr>
        <p:cNvPr id="1" name=""/>
        <p:cNvGrpSpPr/>
        <p:nvPr/>
      </p:nvGrpSpPr>
      <p:grpSpPr>
        <a:xfrm>
          <a:off x="0" y="0"/>
          <a:ext cx="0" cy="0"/>
          <a:chOff x="0" y="0"/>
          <a:chExt cx="0" cy="0"/>
        </a:xfrm>
      </p:grpSpPr>
      <p:pic>
        <p:nvPicPr>
          <p:cNvPr id="233"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23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sp>
        <p:nvSpPr>
          <p:cNvPr id="235"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6A7889"/>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EB261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spTree>
    <p:extLst>
      <p:ext uri="{BB962C8B-B14F-4D97-AF65-F5344CB8AC3E}">
        <p14:creationId xmlns:p14="http://schemas.microsoft.com/office/powerpoint/2010/main" val="381106108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1_Texto imagem">
    <p:spTree>
      <p:nvGrpSpPr>
        <p:cNvPr id="1" name=""/>
        <p:cNvGrpSpPr/>
        <p:nvPr/>
      </p:nvGrpSpPr>
      <p:grpSpPr>
        <a:xfrm>
          <a:off x="0" y="0"/>
          <a:ext cx="0" cy="0"/>
          <a:chOff x="0" y="0"/>
          <a:chExt cx="0" cy="0"/>
        </a:xfrm>
      </p:grpSpPr>
      <p:sp>
        <p:nvSpPr>
          <p:cNvPr id="242" name="Imagem"/>
          <p:cNvSpPr>
            <a:spLocks noGrp="1"/>
          </p:cNvSpPr>
          <p:nvPr>
            <p:ph type="pic" idx="13"/>
          </p:nvPr>
        </p:nvSpPr>
        <p:spPr>
          <a:xfrm>
            <a:off x="-20919" y="-11715"/>
            <a:ext cx="24425654" cy="13739430"/>
          </a:xfrm>
          <a:prstGeom prst="rect">
            <a:avLst/>
          </a:prstGeom>
        </p:spPr>
        <p:txBody>
          <a:bodyPr lIns="91439" tIns="45719" rIns="91439" bIns="45719" anchor="t">
            <a:noAutofit/>
          </a:bodyPr>
          <a:lstStyle/>
          <a:p>
            <a:endParaRPr/>
          </a:p>
        </p:txBody>
      </p:sp>
      <p:sp>
        <p:nvSpPr>
          <p:cNvPr id="243" name="Retângulo"/>
          <p:cNvSpPr/>
          <p:nvPr/>
        </p:nvSpPr>
        <p:spPr>
          <a:xfrm>
            <a:off x="-218169" y="-184783"/>
            <a:ext cx="24820339" cy="14085566"/>
          </a:xfrm>
          <a:prstGeom prst="rect">
            <a:avLst/>
          </a:prstGeom>
          <a:solidFill>
            <a:srgbClr val="000000">
              <a:alpha val="7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24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pic>
        <p:nvPicPr>
          <p:cNvPr id="245"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46"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247" name="89%"/>
          <p:cNvSpPr txBox="1">
            <a:spLocks noGrp="1"/>
          </p:cNvSpPr>
          <p:nvPr>
            <p:ph type="body" sz="quarter" idx="14"/>
          </p:nvPr>
        </p:nvSpPr>
        <p:spPr>
          <a:xfrm>
            <a:off x="9633474" y="7090764"/>
            <a:ext cx="2093145" cy="1183852"/>
          </a:xfrm>
          <a:prstGeom prst="rect">
            <a:avLst/>
          </a:prstGeom>
        </p:spPr>
        <p:txBody>
          <a:bodyPr wrap="none" lIns="45697" tIns="45697" rIns="45697" bIns="45697" anchor="t">
            <a:spAutoFit/>
          </a:bodyPr>
          <a:lstStyle>
            <a:lvl1pPr marL="0" indent="0" defTabSz="1828800">
              <a:lnSpc>
                <a:spcPts val="9600"/>
              </a:lnSpc>
              <a:spcBef>
                <a:spcPts val="0"/>
              </a:spcBef>
              <a:buSzTx/>
              <a:buNone/>
              <a:defRPr sz="6600">
                <a:solidFill>
                  <a:srgbClr val="FFFFFF"/>
                </a:solidFill>
                <a:latin typeface="Futura Bold"/>
                <a:ea typeface="Futura Bold"/>
                <a:cs typeface="Futura Bold"/>
                <a:sym typeface="Futura Bold"/>
              </a:defRPr>
            </a:lvl1pPr>
          </a:lstStyle>
          <a:p>
            <a:r>
              <a:t>89%</a:t>
            </a:r>
          </a:p>
        </p:txBody>
      </p:sp>
      <p:sp>
        <p:nvSpPr>
          <p:cNvPr id="248" name="adipiscing elit. Donec venenatis arcu augue, vel lobortis ante fringilla vel. Sed finibus lobortis neque non eleifend."/>
          <p:cNvSpPr txBox="1">
            <a:spLocks noGrp="1"/>
          </p:cNvSpPr>
          <p:nvPr>
            <p:ph type="body" sz="quarter" idx="15"/>
          </p:nvPr>
        </p:nvSpPr>
        <p:spPr>
          <a:xfrm>
            <a:off x="9633474" y="8464436"/>
            <a:ext cx="5167828" cy="1219611"/>
          </a:xfrm>
          <a:prstGeom prst="rect">
            <a:avLst/>
          </a:prstGeom>
        </p:spPr>
        <p:txBody>
          <a:bodyPr lIns="25387" tIns="25387" rIns="25387" bIns="25387" anchor="t">
            <a:spAutoFit/>
          </a:bodyPr>
          <a:lstStyle>
            <a:lvl1pPr marL="0" indent="0" algn="ctr">
              <a:lnSpc>
                <a:spcPct val="110000"/>
              </a:lnSpc>
              <a:spcBef>
                <a:spcPts val="1500"/>
              </a:spcBef>
              <a:buSzTx/>
              <a:buNone/>
              <a:defRPr sz="2200">
                <a:solidFill>
                  <a:srgbClr val="FFFFFF"/>
                </a:solidFill>
                <a:latin typeface="Futura LT Medium"/>
                <a:ea typeface="Futura LT Medium"/>
                <a:cs typeface="Futura LT Medium"/>
                <a:sym typeface="Futura LT Medium"/>
              </a:defRPr>
            </a:lvl1pPr>
          </a:lstStyle>
          <a:p>
            <a:r>
              <a:t>adipiscing elit. Donec venenatis arcu augue, vel lobortis ante fringilla vel. Sed finibus lobortis neque non eleifend.</a:t>
            </a:r>
          </a:p>
        </p:txBody>
      </p:sp>
      <p:sp>
        <p:nvSpPr>
          <p:cNvPr id="249" name="79%(UE)"/>
          <p:cNvSpPr txBox="1">
            <a:spLocks noGrp="1"/>
          </p:cNvSpPr>
          <p:nvPr>
            <p:ph type="body" sz="quarter" idx="16"/>
          </p:nvPr>
        </p:nvSpPr>
        <p:spPr>
          <a:xfrm>
            <a:off x="12514888" y="7454919"/>
            <a:ext cx="2286414" cy="711919"/>
          </a:xfrm>
          <a:prstGeom prst="rect">
            <a:avLst/>
          </a:prstGeom>
        </p:spPr>
        <p:txBody>
          <a:bodyPr wrap="none" lIns="45697" tIns="45697" rIns="45697" bIns="45697" anchor="t">
            <a:spAutoFit/>
          </a:bodyPr>
          <a:lstStyle>
            <a:lvl1pPr marL="0" indent="0" algn="r" defTabSz="1828800">
              <a:lnSpc>
                <a:spcPts val="6200"/>
              </a:lnSpc>
              <a:spcBef>
                <a:spcPts val="0"/>
              </a:spcBef>
              <a:buSzTx/>
              <a:buNone/>
              <a:defRPr sz="3800">
                <a:solidFill>
                  <a:srgbClr val="FFFFFF"/>
                </a:solidFill>
                <a:latin typeface="Futura Bold"/>
                <a:ea typeface="Futura Bold"/>
                <a:cs typeface="Futura Bold"/>
                <a:sym typeface="Futura Bold"/>
              </a:defRPr>
            </a:lvl1pPr>
          </a:lstStyle>
          <a:p>
            <a:r>
              <a:t>79%(UE)</a:t>
            </a:r>
          </a:p>
        </p:txBody>
      </p:sp>
      <p:sp>
        <p:nvSpPr>
          <p:cNvPr id="250" name="Títulos - desenvolvimento páginas interiores…"/>
          <p:cNvSpPr>
            <a:spLocks noGrp="1"/>
          </p:cNvSpPr>
          <p:nvPr>
            <p:ph type="body" sz="half" idx="17"/>
          </p:nvPr>
        </p:nvSpPr>
        <p:spPr>
          <a:xfrm>
            <a:off x="1883244" y="717373"/>
            <a:ext cx="20617513" cy="6288593"/>
          </a:xfrm>
          <a:prstGeom prst="rect">
            <a:avLst/>
          </a:prstGeom>
        </p:spPr>
        <p:txBody>
          <a:bodyPr lIns="1517306" tIns="1517306" rIns="1517306" bIns="1517306" anchor="t">
            <a:noAutofit/>
          </a:bodyPr>
          <a:lstStyle/>
          <a:p>
            <a:pPr marL="0" indent="0" algn="ctr" defTabSz="292100">
              <a:lnSpc>
                <a:spcPct val="110000"/>
              </a:lnSpc>
              <a:spcBef>
                <a:spcPts val="0"/>
              </a:spcBef>
              <a:buSzTx/>
              <a:buNone/>
              <a:defRPr sz="5200" b="1">
                <a:solidFill>
                  <a:srgbClr val="FFFFFF"/>
                </a:solidFill>
                <a:latin typeface="Futura LT Book"/>
                <a:ea typeface="Futura LT Book"/>
                <a:cs typeface="Futura LT Book"/>
                <a:sym typeface="Futura LT Book"/>
              </a:defRPr>
            </a:pPr>
            <a:r>
              <a:t>Títulos - desenvolvimento páginas interiores</a:t>
            </a:r>
          </a:p>
          <a:p>
            <a:pPr marL="0" indent="0" algn="ctr"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Lorem ipsum dolor sit amet, consectetur adipiscing elit. Donec venenatis arcu augue, vel lobortis ante fringilla vel. Sed finibus lobortis neque non eleifend. Lorem ipsum dolor sit amet, consectetur adipiscing elit. Donec venenatis arcu augue, vel lobortis ante fringilla vel. Sed finibus lobortis neque non eleifend.Lorem ipsum dolor sit amet, consectetur adipiscing elit. Donec venenatis arcu augue, vel lobortis ante fringilla vel. Sed finibus loborti.Lorem ipsum dolor sit amet, consectetur adipiscing elit.</a:t>
            </a:r>
          </a:p>
        </p:txBody>
      </p:sp>
      <p:sp>
        <p:nvSpPr>
          <p:cNvPr id="251" name="89%"/>
          <p:cNvSpPr txBox="1">
            <a:spLocks noGrp="1"/>
          </p:cNvSpPr>
          <p:nvPr>
            <p:ph type="body" sz="quarter" idx="18"/>
          </p:nvPr>
        </p:nvSpPr>
        <p:spPr>
          <a:xfrm>
            <a:off x="3274232" y="7114565"/>
            <a:ext cx="2093145" cy="1183852"/>
          </a:xfrm>
          <a:prstGeom prst="rect">
            <a:avLst/>
          </a:prstGeom>
        </p:spPr>
        <p:txBody>
          <a:bodyPr wrap="none" lIns="45697" tIns="45697" rIns="45697" bIns="45697" anchor="t">
            <a:spAutoFit/>
          </a:bodyPr>
          <a:lstStyle>
            <a:lvl1pPr marL="0" indent="0" defTabSz="1828800">
              <a:lnSpc>
                <a:spcPts val="9600"/>
              </a:lnSpc>
              <a:spcBef>
                <a:spcPts val="0"/>
              </a:spcBef>
              <a:buSzTx/>
              <a:buNone/>
              <a:defRPr sz="6600">
                <a:solidFill>
                  <a:srgbClr val="FFFFFF"/>
                </a:solidFill>
                <a:latin typeface="Futura Bold"/>
                <a:ea typeface="Futura Bold"/>
                <a:cs typeface="Futura Bold"/>
                <a:sym typeface="Futura Bold"/>
              </a:defRPr>
            </a:lvl1pPr>
          </a:lstStyle>
          <a:p>
            <a:r>
              <a:t>89%</a:t>
            </a:r>
          </a:p>
        </p:txBody>
      </p:sp>
      <p:sp>
        <p:nvSpPr>
          <p:cNvPr id="252" name="adipiscing elit. Donec venenatis arcu augue, vel lobortis ante fringilla vel. Sed finibus lobortis neque non eleifend."/>
          <p:cNvSpPr txBox="1">
            <a:spLocks noGrp="1"/>
          </p:cNvSpPr>
          <p:nvPr>
            <p:ph type="body" sz="quarter" idx="19"/>
          </p:nvPr>
        </p:nvSpPr>
        <p:spPr>
          <a:xfrm>
            <a:off x="3274232" y="8488237"/>
            <a:ext cx="5167828" cy="1219611"/>
          </a:xfrm>
          <a:prstGeom prst="rect">
            <a:avLst/>
          </a:prstGeom>
        </p:spPr>
        <p:txBody>
          <a:bodyPr lIns="25387" tIns="25387" rIns="25387" bIns="25387" anchor="t">
            <a:spAutoFit/>
          </a:bodyPr>
          <a:lstStyle>
            <a:lvl1pPr marL="0" indent="0" algn="ctr">
              <a:lnSpc>
                <a:spcPct val="110000"/>
              </a:lnSpc>
              <a:spcBef>
                <a:spcPts val="1500"/>
              </a:spcBef>
              <a:buSzTx/>
              <a:buNone/>
              <a:defRPr sz="2200">
                <a:solidFill>
                  <a:srgbClr val="FFFFFF"/>
                </a:solidFill>
                <a:latin typeface="Futura LT Medium"/>
                <a:ea typeface="Futura LT Medium"/>
                <a:cs typeface="Futura LT Medium"/>
                <a:sym typeface="Futura LT Medium"/>
              </a:defRPr>
            </a:lvl1pPr>
          </a:lstStyle>
          <a:p>
            <a:r>
              <a:t>adipiscing elit. Donec venenatis arcu augue, vel lobortis ante fringilla vel. Sed finibus lobortis neque non eleifend.</a:t>
            </a:r>
          </a:p>
        </p:txBody>
      </p:sp>
      <p:sp>
        <p:nvSpPr>
          <p:cNvPr id="253" name="79%(UE)"/>
          <p:cNvSpPr txBox="1">
            <a:spLocks noGrp="1"/>
          </p:cNvSpPr>
          <p:nvPr>
            <p:ph type="body" sz="quarter" idx="20"/>
          </p:nvPr>
        </p:nvSpPr>
        <p:spPr>
          <a:xfrm>
            <a:off x="6155646" y="7466819"/>
            <a:ext cx="2286414" cy="711919"/>
          </a:xfrm>
          <a:prstGeom prst="rect">
            <a:avLst/>
          </a:prstGeom>
        </p:spPr>
        <p:txBody>
          <a:bodyPr wrap="none" lIns="45697" tIns="45697" rIns="45697" bIns="45697" anchor="t">
            <a:spAutoFit/>
          </a:bodyPr>
          <a:lstStyle>
            <a:lvl1pPr marL="0" indent="0" algn="r" defTabSz="1828800">
              <a:lnSpc>
                <a:spcPts val="6200"/>
              </a:lnSpc>
              <a:spcBef>
                <a:spcPts val="0"/>
              </a:spcBef>
              <a:buSzTx/>
              <a:buNone/>
              <a:defRPr sz="3800">
                <a:solidFill>
                  <a:srgbClr val="FFFFFF"/>
                </a:solidFill>
                <a:latin typeface="Futura Bold"/>
                <a:ea typeface="Futura Bold"/>
                <a:cs typeface="Futura Bold"/>
                <a:sym typeface="Futura Bold"/>
              </a:defRPr>
            </a:lvl1pPr>
          </a:lstStyle>
          <a:p>
            <a:r>
              <a:t>79%(UE)</a:t>
            </a:r>
          </a:p>
        </p:txBody>
      </p:sp>
      <p:sp>
        <p:nvSpPr>
          <p:cNvPr id="254" name="89%"/>
          <p:cNvSpPr txBox="1">
            <a:spLocks noGrp="1"/>
          </p:cNvSpPr>
          <p:nvPr>
            <p:ph type="body" sz="quarter" idx="21"/>
          </p:nvPr>
        </p:nvSpPr>
        <p:spPr>
          <a:xfrm>
            <a:off x="15992716" y="7090764"/>
            <a:ext cx="2093145" cy="1183852"/>
          </a:xfrm>
          <a:prstGeom prst="rect">
            <a:avLst/>
          </a:prstGeom>
        </p:spPr>
        <p:txBody>
          <a:bodyPr wrap="none" lIns="45697" tIns="45697" rIns="45697" bIns="45697" anchor="t">
            <a:spAutoFit/>
          </a:bodyPr>
          <a:lstStyle>
            <a:lvl1pPr marL="0" indent="0" defTabSz="1828800">
              <a:lnSpc>
                <a:spcPts val="9600"/>
              </a:lnSpc>
              <a:spcBef>
                <a:spcPts val="0"/>
              </a:spcBef>
              <a:buSzTx/>
              <a:buNone/>
              <a:defRPr sz="6600">
                <a:solidFill>
                  <a:srgbClr val="FFFFFF"/>
                </a:solidFill>
                <a:latin typeface="Futura Bold"/>
                <a:ea typeface="Futura Bold"/>
                <a:cs typeface="Futura Bold"/>
                <a:sym typeface="Futura Bold"/>
              </a:defRPr>
            </a:lvl1pPr>
          </a:lstStyle>
          <a:p>
            <a:r>
              <a:t>89%</a:t>
            </a:r>
          </a:p>
        </p:txBody>
      </p:sp>
      <p:sp>
        <p:nvSpPr>
          <p:cNvPr id="255" name="adipiscing elit. Donec venenatis arcu augue, vel lobortis ante fringilla vel. Sed finibus lobortis neque non eleifend."/>
          <p:cNvSpPr txBox="1">
            <a:spLocks noGrp="1"/>
          </p:cNvSpPr>
          <p:nvPr>
            <p:ph type="body" sz="quarter" idx="22"/>
          </p:nvPr>
        </p:nvSpPr>
        <p:spPr>
          <a:xfrm>
            <a:off x="15992716" y="8464436"/>
            <a:ext cx="5167829" cy="1219611"/>
          </a:xfrm>
          <a:prstGeom prst="rect">
            <a:avLst/>
          </a:prstGeom>
        </p:spPr>
        <p:txBody>
          <a:bodyPr lIns="25387" tIns="25387" rIns="25387" bIns="25387" anchor="t">
            <a:spAutoFit/>
          </a:bodyPr>
          <a:lstStyle>
            <a:lvl1pPr marL="0" indent="0" algn="ctr">
              <a:lnSpc>
                <a:spcPct val="110000"/>
              </a:lnSpc>
              <a:spcBef>
                <a:spcPts val="1500"/>
              </a:spcBef>
              <a:buSzTx/>
              <a:buNone/>
              <a:defRPr sz="2200">
                <a:solidFill>
                  <a:srgbClr val="FFFFFF"/>
                </a:solidFill>
                <a:latin typeface="Futura LT Medium"/>
                <a:ea typeface="Futura LT Medium"/>
                <a:cs typeface="Futura LT Medium"/>
                <a:sym typeface="Futura LT Medium"/>
              </a:defRPr>
            </a:lvl1pPr>
          </a:lstStyle>
          <a:p>
            <a:r>
              <a:t>adipiscing elit. Donec venenatis arcu augue, vel lobortis ante fringilla vel. Sed finibus lobortis neque non eleifend.</a:t>
            </a:r>
          </a:p>
        </p:txBody>
      </p:sp>
      <p:sp>
        <p:nvSpPr>
          <p:cNvPr id="256" name="79%(UE)"/>
          <p:cNvSpPr txBox="1">
            <a:spLocks noGrp="1"/>
          </p:cNvSpPr>
          <p:nvPr>
            <p:ph type="body" sz="quarter" idx="23"/>
          </p:nvPr>
        </p:nvSpPr>
        <p:spPr>
          <a:xfrm>
            <a:off x="18874131" y="7454919"/>
            <a:ext cx="2286413" cy="711919"/>
          </a:xfrm>
          <a:prstGeom prst="rect">
            <a:avLst/>
          </a:prstGeom>
        </p:spPr>
        <p:txBody>
          <a:bodyPr wrap="none" lIns="45697" tIns="45697" rIns="45697" bIns="45697" anchor="t">
            <a:spAutoFit/>
          </a:bodyPr>
          <a:lstStyle>
            <a:lvl1pPr marL="0" indent="0" algn="r" defTabSz="1828800">
              <a:lnSpc>
                <a:spcPts val="6200"/>
              </a:lnSpc>
              <a:spcBef>
                <a:spcPts val="0"/>
              </a:spcBef>
              <a:buSzTx/>
              <a:buNone/>
              <a:defRPr sz="3800">
                <a:solidFill>
                  <a:srgbClr val="FFFFFF"/>
                </a:solidFill>
                <a:latin typeface="Futura Bold"/>
                <a:ea typeface="Futura Bold"/>
                <a:cs typeface="Futura Bold"/>
                <a:sym typeface="Futura Bold"/>
              </a:defRPr>
            </a:lvl1pPr>
          </a:lstStyle>
          <a:p>
            <a:r>
              <a:t>79%(UE)</a:t>
            </a:r>
          </a:p>
        </p:txBody>
      </p:sp>
    </p:spTree>
    <p:extLst>
      <p:ext uri="{BB962C8B-B14F-4D97-AF65-F5344CB8AC3E}">
        <p14:creationId xmlns:p14="http://schemas.microsoft.com/office/powerpoint/2010/main" val="103313658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ítulo texto">
    <p:bg>
      <p:bgPr>
        <a:solidFill>
          <a:srgbClr val="E9EBEE"/>
        </a:solidFill>
        <a:effectLst/>
      </p:bgPr>
    </p:bg>
    <p:spTree>
      <p:nvGrpSpPr>
        <p:cNvPr id="1" name=""/>
        <p:cNvGrpSpPr/>
        <p:nvPr/>
      </p:nvGrpSpPr>
      <p:grpSpPr>
        <a:xfrm>
          <a:off x="0" y="0"/>
          <a:ext cx="0" cy="0"/>
          <a:chOff x="0" y="0"/>
          <a:chExt cx="0" cy="0"/>
        </a:xfrm>
      </p:grpSpPr>
      <p:pic>
        <p:nvPicPr>
          <p:cNvPr id="96" name="Imagem" descr="Imagem"/>
          <p:cNvPicPr>
            <a:picLocks noChangeAspect="1"/>
          </p:cNvPicPr>
          <p:nvPr/>
        </p:nvPicPr>
        <p:blipFill>
          <a:blip r:embed="rId2" cstate="hqprint">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97"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sp>
        <p:nvSpPr>
          <p:cNvPr id="98" name="Enquadramento…"/>
          <p:cNvSpPr>
            <a:spLocks noGrp="1"/>
          </p:cNvSpPr>
          <p:nvPr>
            <p:ph type="body" idx="13"/>
          </p:nvPr>
        </p:nvSpPr>
        <p:spPr>
          <a:xfrm>
            <a:off x="-1" y="3346"/>
            <a:ext cx="20617513"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99"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100"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exto Colunas Topicos">
    <p:spTree>
      <p:nvGrpSpPr>
        <p:cNvPr id="1" name=""/>
        <p:cNvGrpSpPr/>
        <p:nvPr/>
      </p:nvGrpSpPr>
      <p:grpSpPr>
        <a:xfrm>
          <a:off x="0" y="0"/>
          <a:ext cx="0" cy="0"/>
          <a:chOff x="0" y="0"/>
          <a:chExt cx="0" cy="0"/>
        </a:xfrm>
      </p:grpSpPr>
      <p:sp>
        <p:nvSpPr>
          <p:cNvPr id="263"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264"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65"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266" name="Retângulo"/>
          <p:cNvSpPr/>
          <p:nvPr/>
        </p:nvSpPr>
        <p:spPr>
          <a:xfrm>
            <a:off x="404416" y="412523"/>
            <a:ext cx="7675784" cy="12131508"/>
          </a:xfrm>
          <a:prstGeom prst="rect">
            <a:avLst/>
          </a:prstGeom>
          <a:solidFill>
            <a:srgbClr val="E9EBEE"/>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267" name="Lead Slide 1…"/>
          <p:cNvSpPr txBox="1">
            <a:spLocks noGrp="1"/>
          </p:cNvSpPr>
          <p:nvPr>
            <p:ph type="body" sz="quarter" idx="13"/>
          </p:nvPr>
        </p:nvSpPr>
        <p:spPr>
          <a:xfrm>
            <a:off x="404416" y="421358"/>
            <a:ext cx="7675784" cy="7956630"/>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6A7889"/>
                </a:solidFill>
                <a:latin typeface="Futura LT Book"/>
                <a:ea typeface="Futura LT Book"/>
                <a:cs typeface="Futura LT Book"/>
                <a:sym typeface="Futura LT Book"/>
              </a:defRPr>
            </a:pPr>
            <a:r>
              <a:t>Lead Slide 1</a:t>
            </a:r>
          </a:p>
          <a:p>
            <a:pPr marL="0" indent="0" defTabSz="292100">
              <a:lnSpc>
                <a:spcPct val="60000"/>
              </a:lnSpc>
              <a:spcBef>
                <a:spcPts val="0"/>
              </a:spcBef>
              <a:buSzTx/>
              <a:buNone/>
              <a:defRPr sz="5200" b="1">
                <a:solidFill>
                  <a:srgbClr val="6A7889"/>
                </a:solidFill>
                <a:latin typeface="Futura LT Book"/>
                <a:ea typeface="Futura LT Book"/>
                <a:cs typeface="Futura LT Book"/>
                <a:sym typeface="Futura LT Book"/>
              </a:defRPr>
            </a:pPr>
            <a:r>
              <a:t>coluna</a:t>
            </a:r>
          </a:p>
          <a:p>
            <a:pPr marL="0" indent="0" defTabSz="292100">
              <a:lnSpc>
                <a:spcPct val="60000"/>
              </a:lnSpc>
              <a:spcBef>
                <a:spcPts val="3500"/>
              </a:spcBef>
              <a:buSzTx/>
              <a:buNone/>
              <a:defRPr sz="5200" b="1">
                <a:solidFill>
                  <a:schemeClr val="accent5">
                    <a:hueOff val="-82419"/>
                    <a:satOff val="-9513"/>
                    <a:lumOff val="-16343"/>
                  </a:schemeClr>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sp>
        <p:nvSpPr>
          <p:cNvPr id="268" name="Lorem ipsum adipiscing elit. Donec venenatis arcu augue, vel lobortis ante fringilla vel. Sed finibus lobortis neque non eleifend. A Lorem ipsum dolor sit amet, consectetur adipiscing elit.…"/>
          <p:cNvSpPr txBox="1">
            <a:spLocks noGrp="1"/>
          </p:cNvSpPr>
          <p:nvPr>
            <p:ph type="body" idx="14"/>
          </p:nvPr>
        </p:nvSpPr>
        <p:spPr>
          <a:xfrm>
            <a:off x="8074299" y="2144"/>
            <a:ext cx="16298880" cy="12790491"/>
          </a:xfrm>
          <a:prstGeom prst="rect">
            <a:avLst/>
          </a:prstGeom>
        </p:spPr>
        <p:txBody>
          <a:bodyPr lIns="1517306" tIns="1517306" rIns="1517306" bIns="1517306" anchor="t">
            <a:spAutoFit/>
          </a:bodyPr>
          <a:lstStyle/>
          <a:p>
            <a:pPr marL="620485" indent="-620485" defTabSz="292100">
              <a:lnSpc>
                <a:spcPct val="110000"/>
              </a:lnSpc>
              <a:spcBef>
                <a:spcPts val="800"/>
              </a:spcBef>
              <a:buClr>
                <a:srgbClr val="EB261F"/>
              </a:buClr>
              <a:buSzPct val="100000"/>
              <a:buAutoNum type="arabicPeriod"/>
              <a:defRPr sz="3800" b="1">
                <a:solidFill>
                  <a:srgbClr val="6A7889"/>
                </a:solidFill>
                <a:latin typeface="Futura LT Book"/>
                <a:ea typeface="Futura LT Book"/>
                <a:cs typeface="Futura LT Book"/>
                <a:sym typeface="Futura LT Book"/>
              </a:defRPr>
            </a:pPr>
            <a:r>
              <a:t>Lorem ipsum</a:t>
            </a:r>
            <a:br/>
            <a:r>
              <a:rPr sz="2200" b="0"/>
              <a:t>adipiscing elit. Donec venenatis arcu augue, vel lobortis ante fringilla vel. Sed finibus lobortis neque non eleifend. A Lorem ipsum dolor sit amet, consectetur adipiscing elit. </a:t>
            </a:r>
          </a:p>
          <a:p>
            <a:pPr marL="620485" indent="-620485" defTabSz="292100">
              <a:lnSpc>
                <a:spcPct val="110000"/>
              </a:lnSpc>
              <a:spcBef>
                <a:spcPts val="800"/>
              </a:spcBef>
              <a:buClr>
                <a:srgbClr val="EB261F"/>
              </a:buClr>
              <a:buSzPct val="100000"/>
              <a:buAutoNum type="arabicPeriod"/>
              <a:defRPr sz="3800" b="1">
                <a:solidFill>
                  <a:srgbClr val="6A7889"/>
                </a:solidFill>
                <a:latin typeface="Futura LT Book"/>
                <a:ea typeface="Futura LT Book"/>
                <a:cs typeface="Futura LT Book"/>
                <a:sym typeface="Futura LT Book"/>
              </a:defRPr>
            </a:pPr>
            <a:endParaRPr sz="2200" b="0"/>
          </a:p>
          <a:p>
            <a:pPr marL="620485" indent="-620485" defTabSz="292100">
              <a:lnSpc>
                <a:spcPct val="110000"/>
              </a:lnSpc>
              <a:spcBef>
                <a:spcPts val="800"/>
              </a:spcBef>
              <a:buClr>
                <a:srgbClr val="EB261F"/>
              </a:buClr>
              <a:buSzPct val="100000"/>
              <a:buAutoNum type="arabicPeriod" startAt="3"/>
              <a:defRPr sz="3800" b="1">
                <a:solidFill>
                  <a:srgbClr val="6A7889"/>
                </a:solidFill>
                <a:latin typeface="Futura LT Book"/>
                <a:ea typeface="Futura LT Book"/>
                <a:cs typeface="Futura LT Book"/>
                <a:sym typeface="Futura LT Book"/>
              </a:defRPr>
            </a:pPr>
            <a:r>
              <a:t>Lorem ipsum</a:t>
            </a:r>
            <a:br/>
            <a:r>
              <a:rPr sz="2200" b="0"/>
              <a:t>adipiscing elit. Donec venenatis arcu augue, vel lobortis ante fringilla vel. Sed finibus lobortis neque non eleifend. A Lorem ipsum dolor sit amet, consectetur adipiscing elit. </a:t>
            </a:r>
          </a:p>
          <a:p>
            <a:pPr marL="620485" indent="-620485" defTabSz="292100">
              <a:lnSpc>
                <a:spcPct val="110000"/>
              </a:lnSpc>
              <a:spcBef>
                <a:spcPts val="800"/>
              </a:spcBef>
              <a:buClr>
                <a:srgbClr val="EB261F"/>
              </a:buClr>
              <a:buSzPct val="100000"/>
              <a:buAutoNum type="arabicPeriod" startAt="3"/>
              <a:defRPr sz="3800" b="1">
                <a:solidFill>
                  <a:srgbClr val="6A7889"/>
                </a:solidFill>
                <a:latin typeface="Futura LT Book"/>
                <a:ea typeface="Futura LT Book"/>
                <a:cs typeface="Futura LT Book"/>
                <a:sym typeface="Futura LT Book"/>
              </a:defRPr>
            </a:pPr>
            <a:endParaRPr sz="2200" b="0"/>
          </a:p>
          <a:p>
            <a:pPr marL="620485" indent="-620485" defTabSz="292100">
              <a:lnSpc>
                <a:spcPct val="110000"/>
              </a:lnSpc>
              <a:spcBef>
                <a:spcPts val="800"/>
              </a:spcBef>
              <a:buClr>
                <a:srgbClr val="EB261F"/>
              </a:buClr>
              <a:buSzPct val="100000"/>
              <a:buAutoNum type="arabicPeriod" startAt="5"/>
              <a:defRPr sz="3800" b="1">
                <a:solidFill>
                  <a:srgbClr val="6A7889"/>
                </a:solidFill>
                <a:latin typeface="Futura LT Book"/>
                <a:ea typeface="Futura LT Book"/>
                <a:cs typeface="Futura LT Book"/>
                <a:sym typeface="Futura LT Book"/>
              </a:defRPr>
            </a:pPr>
            <a:r>
              <a:t>Lorem ipsum</a:t>
            </a:r>
            <a:br/>
            <a:r>
              <a:rPr sz="2200" b="0"/>
              <a:t>adipiscing elit. Donec venenatis arcu augue, vel lobortis ante fringilla vel. Sed finibus lobortis neque non eleifend. A Lorem ipsum dolor sit amet, consectetur adipiscing elit. </a:t>
            </a:r>
          </a:p>
          <a:p>
            <a:pPr marL="620485" indent="-620485" defTabSz="292100">
              <a:lnSpc>
                <a:spcPct val="110000"/>
              </a:lnSpc>
              <a:spcBef>
                <a:spcPts val="800"/>
              </a:spcBef>
              <a:buClr>
                <a:srgbClr val="EB261F"/>
              </a:buClr>
              <a:buSzPct val="100000"/>
              <a:buAutoNum type="arabicPeriod" startAt="5"/>
              <a:defRPr sz="3800" b="1">
                <a:solidFill>
                  <a:srgbClr val="6A7889"/>
                </a:solidFill>
                <a:latin typeface="Futura LT Book"/>
                <a:ea typeface="Futura LT Book"/>
                <a:cs typeface="Futura LT Book"/>
                <a:sym typeface="Futura LT Book"/>
              </a:defRPr>
            </a:pPr>
            <a:endParaRPr sz="2200" b="0"/>
          </a:p>
          <a:p>
            <a:pPr marL="620485" indent="-620485" defTabSz="292100">
              <a:lnSpc>
                <a:spcPct val="110000"/>
              </a:lnSpc>
              <a:spcBef>
                <a:spcPts val="800"/>
              </a:spcBef>
              <a:buClr>
                <a:srgbClr val="EB261F"/>
              </a:buClr>
              <a:buSzPct val="100000"/>
              <a:buAutoNum type="arabicPeriod" startAt="7"/>
              <a:defRPr sz="3800" b="1">
                <a:solidFill>
                  <a:srgbClr val="6A7889"/>
                </a:solidFill>
                <a:latin typeface="Futura LT Book"/>
                <a:ea typeface="Futura LT Book"/>
                <a:cs typeface="Futura LT Book"/>
                <a:sym typeface="Futura LT Book"/>
              </a:defRPr>
            </a:pPr>
            <a:r>
              <a:t>Lorem ipsum</a:t>
            </a:r>
            <a:br/>
            <a:r>
              <a:rPr sz="2200" b="0"/>
              <a:t>adipiscing elit. Donec venenatis arcu augue, vel lobortis ante fringilla vel. Sed finibus lobortis neque non eleifend. A Lorem ipsum dolor sit amet, consectetur adipiscing elit.</a:t>
            </a:r>
          </a:p>
          <a:p>
            <a:pPr marL="0" indent="0" defTabSz="292100">
              <a:lnSpc>
                <a:spcPct val="110000"/>
              </a:lnSpc>
              <a:spcBef>
                <a:spcPts val="800"/>
              </a:spcBef>
              <a:buSzTx/>
              <a:buNone/>
              <a:defRPr sz="3800" b="1">
                <a:solidFill>
                  <a:srgbClr val="6A7889"/>
                </a:solidFill>
                <a:latin typeface="Futura LT Book"/>
                <a:ea typeface="Futura LT Book"/>
                <a:cs typeface="Futura LT Book"/>
                <a:sym typeface="Futura LT Book"/>
              </a:defRPr>
            </a:pPr>
            <a:endParaRPr sz="2200" b="0"/>
          </a:p>
          <a:p>
            <a:pPr marL="0" indent="0" defTabSz="292100">
              <a:lnSpc>
                <a:spcPct val="110000"/>
              </a:lnSpc>
              <a:spcBef>
                <a:spcPts val="800"/>
              </a:spcBef>
              <a:buSzTx/>
              <a:buNone/>
              <a:defRPr sz="3800" b="1">
                <a:solidFill>
                  <a:srgbClr val="6A7889"/>
                </a:solidFill>
                <a:latin typeface="Futura LT Book"/>
                <a:ea typeface="Futura LT Book"/>
                <a:cs typeface="Futura LT Book"/>
                <a:sym typeface="Futura LT Book"/>
              </a:defRPr>
            </a:pPr>
            <a:endParaRPr sz="2200" b="0"/>
          </a:p>
          <a:p>
            <a:pPr marL="0" indent="0" algn="r" defTabSz="292100">
              <a:lnSpc>
                <a:spcPct val="110000"/>
              </a:lnSpc>
              <a:spcBef>
                <a:spcPts val="800"/>
              </a:spcBef>
              <a:buSzTx/>
              <a:buNone/>
              <a:defRPr sz="1800" b="1">
                <a:solidFill>
                  <a:srgbClr val="6A7889"/>
                </a:solidFill>
                <a:latin typeface="Futura LT Book"/>
                <a:ea typeface="Futura LT Book"/>
                <a:cs typeface="Futura LT Book"/>
                <a:sym typeface="Futura LT Book"/>
              </a:defRPr>
            </a:pPr>
            <a:r>
              <a:rPr sz="2200" b="0"/>
              <a:t/>
            </a:r>
            <a:br>
              <a:rPr sz="2200" b="0"/>
            </a:br>
            <a:r>
              <a:rPr b="0"/>
              <a:t>Dados de Group, Novembro 2015</a:t>
            </a:r>
          </a:p>
        </p:txBody>
      </p:sp>
    </p:spTree>
    <p:extLst>
      <p:ext uri="{BB962C8B-B14F-4D97-AF65-F5344CB8AC3E}">
        <p14:creationId xmlns:p14="http://schemas.microsoft.com/office/powerpoint/2010/main" val="357584466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exto Colunas">
    <p:spTree>
      <p:nvGrpSpPr>
        <p:cNvPr id="1" name=""/>
        <p:cNvGrpSpPr/>
        <p:nvPr/>
      </p:nvGrpSpPr>
      <p:grpSpPr>
        <a:xfrm>
          <a:off x="0" y="0"/>
          <a:ext cx="0" cy="0"/>
          <a:chOff x="0" y="0"/>
          <a:chExt cx="0" cy="0"/>
        </a:xfrm>
      </p:grpSpPr>
      <p:sp>
        <p:nvSpPr>
          <p:cNvPr id="27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276"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277" name="Retângulo"/>
          <p:cNvSpPr/>
          <p:nvPr/>
        </p:nvSpPr>
        <p:spPr>
          <a:xfrm>
            <a:off x="404416" y="412523"/>
            <a:ext cx="7675784" cy="12131508"/>
          </a:xfrm>
          <a:prstGeom prst="rect">
            <a:avLst/>
          </a:prstGeom>
          <a:solidFill>
            <a:srgbClr val="E9EBEE"/>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278" name="Lead Slide 1…"/>
          <p:cNvSpPr txBox="1">
            <a:spLocks noGrp="1"/>
          </p:cNvSpPr>
          <p:nvPr>
            <p:ph type="body" sz="quarter" idx="13"/>
          </p:nvPr>
        </p:nvSpPr>
        <p:spPr>
          <a:xfrm>
            <a:off x="404416" y="421358"/>
            <a:ext cx="7675784" cy="7956630"/>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6A7889"/>
                </a:solidFill>
                <a:latin typeface="Futura LT Book"/>
                <a:ea typeface="Futura LT Book"/>
                <a:cs typeface="Futura LT Book"/>
                <a:sym typeface="Futura LT Book"/>
              </a:defRPr>
            </a:pPr>
            <a:r>
              <a:t>Lead Slide 1</a:t>
            </a:r>
          </a:p>
          <a:p>
            <a:pPr marL="0" indent="0" defTabSz="292100">
              <a:lnSpc>
                <a:spcPct val="60000"/>
              </a:lnSpc>
              <a:spcBef>
                <a:spcPts val="0"/>
              </a:spcBef>
              <a:buSzTx/>
              <a:buNone/>
              <a:defRPr sz="5200" b="1">
                <a:solidFill>
                  <a:srgbClr val="6A7889"/>
                </a:solidFill>
                <a:latin typeface="Futura LT Book"/>
                <a:ea typeface="Futura LT Book"/>
                <a:cs typeface="Futura LT Book"/>
                <a:sym typeface="Futura LT Book"/>
              </a:defRPr>
            </a:pPr>
            <a:r>
              <a:t>coluna</a:t>
            </a:r>
          </a:p>
          <a:p>
            <a:pPr marL="0" indent="0" defTabSz="292100">
              <a:lnSpc>
                <a:spcPct val="60000"/>
              </a:lnSpc>
              <a:spcBef>
                <a:spcPts val="3500"/>
              </a:spcBef>
              <a:buSzTx/>
              <a:buNone/>
              <a:defRPr sz="5200" b="1">
                <a:solidFill>
                  <a:schemeClr val="accent5">
                    <a:hueOff val="-82419"/>
                    <a:satOff val="-9513"/>
                    <a:lumOff val="-16343"/>
                  </a:schemeClr>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sp>
        <p:nvSpPr>
          <p:cNvPr id="279" name="Lorem ipsum dolor sit amet, consectetur adipiscing elit. Suspendisse eget erat et mi maximus tempor. In hendrerit malesuada dignissim. Etiam in neque ut magna pulvinar tempus ut a sem.…"/>
          <p:cNvSpPr txBox="1">
            <a:spLocks noGrp="1"/>
          </p:cNvSpPr>
          <p:nvPr>
            <p:ph type="body" idx="14"/>
          </p:nvPr>
        </p:nvSpPr>
        <p:spPr>
          <a:xfrm>
            <a:off x="8074299" y="2144"/>
            <a:ext cx="16298880" cy="10292156"/>
          </a:xfrm>
          <a:prstGeom prst="rect">
            <a:avLst/>
          </a:prstGeom>
        </p:spPr>
        <p:txBody>
          <a:bodyPr lIns="1517306" tIns="1517306" rIns="1517306" bIns="1517306" anchor="t">
            <a:spAutoFit/>
          </a:bodyPr>
          <a:lstStyle/>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280"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409336819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exto fundo cinza">
    <p:spTree>
      <p:nvGrpSpPr>
        <p:cNvPr id="1" name=""/>
        <p:cNvGrpSpPr/>
        <p:nvPr/>
      </p:nvGrpSpPr>
      <p:grpSpPr>
        <a:xfrm>
          <a:off x="0" y="0"/>
          <a:ext cx="0" cy="0"/>
          <a:chOff x="0" y="0"/>
          <a:chExt cx="0" cy="0"/>
        </a:xfrm>
      </p:grpSpPr>
      <p:sp>
        <p:nvSpPr>
          <p:cNvPr id="287" name="Retângulo"/>
          <p:cNvSpPr/>
          <p:nvPr/>
        </p:nvSpPr>
        <p:spPr>
          <a:xfrm>
            <a:off x="412000" y="412523"/>
            <a:ext cx="23560001" cy="12131508"/>
          </a:xfrm>
          <a:prstGeom prst="rect">
            <a:avLst/>
          </a:prstGeom>
          <a:solidFill>
            <a:srgbClr val="E9EBEE"/>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288"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289"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290"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291" name="Lead Slide 1…"/>
          <p:cNvSpPr txBox="1">
            <a:spLocks noGrp="1"/>
          </p:cNvSpPr>
          <p:nvPr>
            <p:ph type="body" sz="half" idx="13"/>
          </p:nvPr>
        </p:nvSpPr>
        <p:spPr>
          <a:xfrm>
            <a:off x="404416" y="421358"/>
            <a:ext cx="11803191" cy="6743502"/>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6A7889"/>
                </a:solidFill>
                <a:latin typeface="Futura LT Book"/>
                <a:ea typeface="Futura LT Book"/>
                <a:cs typeface="Futura LT Book"/>
                <a:sym typeface="Futura LT Book"/>
              </a:defRPr>
            </a:pPr>
            <a:r>
              <a:t>Lead Slide 1</a:t>
            </a:r>
          </a:p>
          <a:p>
            <a:pPr marL="0" indent="0" defTabSz="292100">
              <a:lnSpc>
                <a:spcPct val="60000"/>
              </a:lnSpc>
              <a:spcBef>
                <a:spcPts val="0"/>
              </a:spcBef>
              <a:buSzTx/>
              <a:buNone/>
              <a:defRPr sz="5200" b="1">
                <a:solidFill>
                  <a:srgbClr val="6A7889"/>
                </a:solidFill>
                <a:latin typeface="Futura LT Book"/>
                <a:ea typeface="Futura LT Book"/>
                <a:cs typeface="Futura LT Book"/>
                <a:sym typeface="Futura LT Book"/>
              </a:defRPr>
            </a:pPr>
            <a:r>
              <a:t>coluna</a:t>
            </a:r>
          </a:p>
          <a:p>
            <a:pPr marL="0" indent="0" defTabSz="292100">
              <a:lnSpc>
                <a:spcPct val="60000"/>
              </a:lnSpc>
              <a:spcBef>
                <a:spcPts val="3500"/>
              </a:spcBef>
              <a:buSzTx/>
              <a:buNone/>
              <a:defRPr sz="5200" b="1">
                <a:solidFill>
                  <a:schemeClr val="accent5">
                    <a:hueOff val="-82419"/>
                    <a:satOff val="-9513"/>
                    <a:lumOff val="-16343"/>
                  </a:schemeClr>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sp>
        <p:nvSpPr>
          <p:cNvPr id="292" name="Lorem ipsum dolor sit amet…"/>
          <p:cNvSpPr txBox="1">
            <a:spLocks noGrp="1"/>
          </p:cNvSpPr>
          <p:nvPr>
            <p:ph type="body" sz="half" idx="14"/>
          </p:nvPr>
        </p:nvSpPr>
        <p:spPr>
          <a:xfrm>
            <a:off x="12191331" y="2144"/>
            <a:ext cx="12184637" cy="10743705"/>
          </a:xfrm>
          <a:prstGeom prst="rect">
            <a:avLst/>
          </a:prstGeom>
        </p:spPr>
        <p:txBody>
          <a:bodyPr lIns="1517306" tIns="1517306" rIns="1517306" bIns="1517306" anchor="t">
            <a:spAutoFit/>
          </a:bodyPr>
          <a:lstStyle/>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Lorem ipsum dolor sit amet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consectetur adipiscing elit. Suspendisse eget erat et mi maximus tempor. In hendrerit malesuada dignissim. Etiam in neque ut magna pulvinar tempus ut a sem.</a:t>
            </a:r>
          </a:p>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Lorem ipsum dolor sit amet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consectetur adipiscing elit. Suspendisse eget erat et mi maximus tempor. In hendrerit malesuada dignissim. Etiam in neque ut magna pulvinar tempus ut a sem.</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Lorem ipsum dolor sit amet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consectetur adipiscing elit. Suspendisse eget erat et mi maximus tempor. In hendrerit malesuada dignissim. Etiam in neque ut magna pulvinar tempus ut a sem.</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Lorem ipsum dolor sit amet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consectetur adipiscing elit. Suspendisse eget erat et mi maximus tempor. In hendrerit malesuada dignissim. Etiam in neque ut magna pulvinar tempus ut a sem.</a:t>
            </a:r>
          </a:p>
        </p:txBody>
      </p:sp>
    </p:spTree>
    <p:extLst>
      <p:ext uri="{BB962C8B-B14F-4D97-AF65-F5344CB8AC3E}">
        <p14:creationId xmlns:p14="http://schemas.microsoft.com/office/powerpoint/2010/main" val="4194552007"/>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exto caixas">
    <p:spTree>
      <p:nvGrpSpPr>
        <p:cNvPr id="1" name=""/>
        <p:cNvGrpSpPr/>
        <p:nvPr/>
      </p:nvGrpSpPr>
      <p:grpSpPr>
        <a:xfrm>
          <a:off x="0" y="0"/>
          <a:ext cx="0" cy="0"/>
          <a:chOff x="0" y="0"/>
          <a:chExt cx="0" cy="0"/>
        </a:xfrm>
      </p:grpSpPr>
      <p:sp>
        <p:nvSpPr>
          <p:cNvPr id="299"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300"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301" name="Lead Caixa…"/>
          <p:cNvSpPr>
            <a:spLocks noGrp="1"/>
          </p:cNvSpPr>
          <p:nvPr>
            <p:ph type="body" sz="quarter" idx="13"/>
          </p:nvPr>
        </p:nvSpPr>
        <p:spPr>
          <a:xfrm>
            <a:off x="404416" y="412523"/>
            <a:ext cx="7625015" cy="7039210"/>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 </a:t>
            </a:r>
            <a:r>
              <a:rPr b="1"/>
              <a:t>Etiam in neque ut </a:t>
            </a:r>
            <a:r>
              <a:t>magna pulvinar tempus ut a sem. consectetur maximus tempor. Epulvinar tempus ut a sem.  Et mi maximus tempor. In hendrerit ur maximus tempor. Epulvinar tempus ut a sem. </a:t>
            </a:r>
          </a:p>
        </p:txBody>
      </p:sp>
      <p:sp>
        <p:nvSpPr>
          <p:cNvPr id="302" name="Lead Caixa…"/>
          <p:cNvSpPr>
            <a:spLocks noGrp="1"/>
          </p:cNvSpPr>
          <p:nvPr>
            <p:ph type="body" sz="quarter" idx="14"/>
          </p:nvPr>
        </p:nvSpPr>
        <p:spPr>
          <a:xfrm>
            <a:off x="392510" y="7809836"/>
            <a:ext cx="7625015" cy="4737743"/>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2"/>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a:t>
            </a:r>
          </a:p>
        </p:txBody>
      </p:sp>
      <p:sp>
        <p:nvSpPr>
          <p:cNvPr id="303" name="Lead Caixa…"/>
          <p:cNvSpPr>
            <a:spLocks noGrp="1"/>
          </p:cNvSpPr>
          <p:nvPr>
            <p:ph type="body" sz="quarter" idx="15"/>
          </p:nvPr>
        </p:nvSpPr>
        <p:spPr>
          <a:xfrm>
            <a:off x="16366475" y="412523"/>
            <a:ext cx="7625015" cy="7039210"/>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4"/>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 </a:t>
            </a:r>
            <a:r>
              <a:rPr b="1"/>
              <a:t>Etiam in neque ut </a:t>
            </a:r>
            <a:r>
              <a:t>magna pulvinar tempus ut a sem. consectetur maximus tempor. Epulvinar tempus ut a sem.  Et mi maximus tempor. In hendrerit ur maximus tempor. Epulvinar tempus ut a sem. </a:t>
            </a:r>
          </a:p>
        </p:txBody>
      </p:sp>
      <p:sp>
        <p:nvSpPr>
          <p:cNvPr id="304" name="Lead Caixa…"/>
          <p:cNvSpPr>
            <a:spLocks noGrp="1"/>
          </p:cNvSpPr>
          <p:nvPr>
            <p:ph type="body" sz="quarter" idx="16"/>
          </p:nvPr>
        </p:nvSpPr>
        <p:spPr>
          <a:xfrm>
            <a:off x="16366475" y="7809836"/>
            <a:ext cx="7625015" cy="4737743"/>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5"/>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a:t>
            </a:r>
          </a:p>
        </p:txBody>
      </p:sp>
      <p:sp>
        <p:nvSpPr>
          <p:cNvPr id="305" name="Lead Caixa…"/>
          <p:cNvSpPr>
            <a:spLocks noGrp="1"/>
          </p:cNvSpPr>
          <p:nvPr>
            <p:ph type="body" sz="half" idx="17"/>
          </p:nvPr>
        </p:nvSpPr>
        <p:spPr>
          <a:xfrm>
            <a:off x="8379493" y="412523"/>
            <a:ext cx="7625015" cy="12131508"/>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3"/>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a:t>
            </a:r>
            <a:r>
              <a:rPr b="1"/>
              <a:t>endrerit malesuada di</a:t>
            </a:r>
            <a:r>
              <a:t>gnissim. Etiam in neque ut magna pulvinar tempus ut a sem. consectetur maximus tempor. Epulvinar tempus ut a sem.  Et mi maximus tempor. In hendrerit ur maximus tempor. Epulvinar tempus ut a sem. </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hnis</a:t>
            </a:r>
            <a:r>
              <a:rPr b="1"/>
              <a:t>sim. Etiam in neque ut magna pulvinar tempus ut a sem. consectetur maximus</a:t>
            </a:r>
            <a:r>
              <a:t> tempor. Epulvinar mi maximus tempor. In hendrerit ur maximus tempor. Epulvinar tempus ut a sem. </a:t>
            </a:r>
          </a:p>
        </p:txBody>
      </p:sp>
      <p:pic>
        <p:nvPicPr>
          <p:cNvPr id="306"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49950148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exto caixas imagem">
    <p:spTree>
      <p:nvGrpSpPr>
        <p:cNvPr id="1" name=""/>
        <p:cNvGrpSpPr/>
        <p:nvPr/>
      </p:nvGrpSpPr>
      <p:grpSpPr>
        <a:xfrm>
          <a:off x="0" y="0"/>
          <a:ext cx="0" cy="0"/>
          <a:chOff x="0" y="0"/>
          <a:chExt cx="0" cy="0"/>
        </a:xfrm>
      </p:grpSpPr>
      <p:sp>
        <p:nvSpPr>
          <p:cNvPr id="313" name="Imagem"/>
          <p:cNvSpPr>
            <a:spLocks noGrp="1"/>
          </p:cNvSpPr>
          <p:nvPr>
            <p:ph type="pic" idx="13"/>
          </p:nvPr>
        </p:nvSpPr>
        <p:spPr>
          <a:xfrm>
            <a:off x="-20919" y="-11715"/>
            <a:ext cx="24425654" cy="13739430"/>
          </a:xfrm>
          <a:prstGeom prst="rect">
            <a:avLst/>
          </a:prstGeom>
        </p:spPr>
        <p:txBody>
          <a:bodyPr lIns="91439" tIns="45719" rIns="91439" bIns="45719" anchor="t">
            <a:noAutofit/>
          </a:bodyPr>
          <a:lstStyle/>
          <a:p>
            <a:endParaRPr/>
          </a:p>
        </p:txBody>
      </p:sp>
      <p:sp>
        <p:nvSpPr>
          <p:cNvPr id="314" name="Retângulo"/>
          <p:cNvSpPr/>
          <p:nvPr/>
        </p:nvSpPr>
        <p:spPr>
          <a:xfrm>
            <a:off x="-218169" y="-184783"/>
            <a:ext cx="24820339" cy="14085566"/>
          </a:xfrm>
          <a:prstGeom prst="rect">
            <a:avLst/>
          </a:prstGeom>
          <a:solidFill>
            <a:srgbClr val="000000">
              <a:alpha val="4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315"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sp>
        <p:nvSpPr>
          <p:cNvPr id="316" name="Lead Caixa…"/>
          <p:cNvSpPr>
            <a:spLocks noGrp="1"/>
          </p:cNvSpPr>
          <p:nvPr>
            <p:ph type="body" sz="quarter" idx="14"/>
          </p:nvPr>
        </p:nvSpPr>
        <p:spPr>
          <a:xfrm>
            <a:off x="404416" y="412523"/>
            <a:ext cx="7625015" cy="7039210"/>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 </a:t>
            </a:r>
            <a:r>
              <a:rPr b="1"/>
              <a:t>Etiam in neque ut </a:t>
            </a:r>
            <a:r>
              <a:t>magna pulvinar tempus ut a sem. consectetur maximus tempor. Epulvinar tempus ut a sem.  Et mi maximus tempor. In hendrerit ur maximus tempor. Epulvinar tempus ut a sem. </a:t>
            </a:r>
          </a:p>
        </p:txBody>
      </p:sp>
      <p:sp>
        <p:nvSpPr>
          <p:cNvPr id="317" name="Lead Caixa…"/>
          <p:cNvSpPr>
            <a:spLocks noGrp="1"/>
          </p:cNvSpPr>
          <p:nvPr>
            <p:ph type="body" sz="quarter" idx="15"/>
          </p:nvPr>
        </p:nvSpPr>
        <p:spPr>
          <a:xfrm>
            <a:off x="404416" y="7809836"/>
            <a:ext cx="7625015" cy="4737743"/>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2"/>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a:t>
            </a:r>
          </a:p>
        </p:txBody>
      </p:sp>
      <p:sp>
        <p:nvSpPr>
          <p:cNvPr id="318" name="Lead Caixa…"/>
          <p:cNvSpPr>
            <a:spLocks noGrp="1"/>
          </p:cNvSpPr>
          <p:nvPr>
            <p:ph type="body" sz="quarter" idx="16"/>
          </p:nvPr>
        </p:nvSpPr>
        <p:spPr>
          <a:xfrm>
            <a:off x="16366475" y="412523"/>
            <a:ext cx="7625015" cy="7039210"/>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4"/>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 </a:t>
            </a:r>
            <a:r>
              <a:rPr b="1"/>
              <a:t>Etiam in neque ut </a:t>
            </a:r>
            <a:r>
              <a:t>magna pulvinar tempus ut a sem. consectetur maximus tempor. Epulvinar tempus ut a sem.  Et mi maximus tempor. In hendrerit ur maximus tempor. Epulvinar tempus ut a sem. </a:t>
            </a:r>
          </a:p>
        </p:txBody>
      </p:sp>
      <p:sp>
        <p:nvSpPr>
          <p:cNvPr id="319" name="Lead Caixa…"/>
          <p:cNvSpPr>
            <a:spLocks noGrp="1"/>
          </p:cNvSpPr>
          <p:nvPr>
            <p:ph type="body" sz="quarter" idx="17"/>
          </p:nvPr>
        </p:nvSpPr>
        <p:spPr>
          <a:xfrm>
            <a:off x="16366475" y="7809836"/>
            <a:ext cx="7625015" cy="4737743"/>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5"/>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hendrerit malesuada dignissim.</a:t>
            </a:r>
          </a:p>
        </p:txBody>
      </p:sp>
      <p:sp>
        <p:nvSpPr>
          <p:cNvPr id="320" name="Lead Caixa…"/>
          <p:cNvSpPr>
            <a:spLocks noGrp="1"/>
          </p:cNvSpPr>
          <p:nvPr>
            <p:ph type="body" sz="half" idx="18"/>
          </p:nvPr>
        </p:nvSpPr>
        <p:spPr>
          <a:xfrm>
            <a:off x="8379493" y="412523"/>
            <a:ext cx="7625015" cy="12131508"/>
          </a:xfrm>
          <a:prstGeom prst="rect">
            <a:avLst/>
          </a:prstGeom>
          <a:solidFill>
            <a:srgbClr val="E9EBEE"/>
          </a:solidFill>
        </p:spPr>
        <p:txBody>
          <a:bodyPr lIns="634690" tIns="634690" rIns="634690" bIns="634690" anchor="t">
            <a:noAutofit/>
          </a:bodyPr>
          <a:lstStyle/>
          <a:p>
            <a:pPr marL="799431" indent="-799431" defTabSz="285750">
              <a:lnSpc>
                <a:spcPct val="110000"/>
              </a:lnSpc>
              <a:spcBef>
                <a:spcPts val="1400"/>
              </a:spcBef>
              <a:buClr>
                <a:srgbClr val="EB261F"/>
              </a:buClr>
              <a:buSzPct val="100000"/>
              <a:buAutoNum type="arabicPeriod" startAt="3"/>
              <a:defRPr sz="5200" b="1">
                <a:solidFill>
                  <a:srgbClr val="6A7889"/>
                </a:solidFill>
                <a:latin typeface="Futura LT Book"/>
                <a:ea typeface="Futura LT Book"/>
                <a:cs typeface="Futura LT Book"/>
                <a:sym typeface="Futura LT Book"/>
              </a:defRPr>
            </a:pPr>
            <a:r>
              <a:t>Lead Caixa</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a:t>
            </a:r>
            <a:r>
              <a:rPr b="1"/>
              <a:t>endrerit malesuada di</a:t>
            </a:r>
            <a:r>
              <a:t>gnissim. Etiam in neque ut magna pulvinar tempus ut a sem. consectetur maximus tempor. Epulvinar tempus ut a sem.  Et mi maximus tempor. In hendrerit ur maximus tempor. Epulvinar tempus ut a sem. </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Et mi maximus tempor. In hendrerit malesuada dignissim. Etiam in neque ut magna pulvinar tempus ut a sem. consectetur maximus tempor. Epulvinar tempus ut a sem.  Et mi maximus tempor. In hnis</a:t>
            </a:r>
            <a:r>
              <a:rPr b="1"/>
              <a:t>sim. Etiam in neque ut magna pulvinar tempus ut a sem. consectetur maximus</a:t>
            </a:r>
            <a:r>
              <a:t> tempor. Epulvinar mi maximus tempor. In hendrerit ur maximus tempor. Epulvinar tempus ut a sem. </a:t>
            </a:r>
          </a:p>
        </p:txBody>
      </p:sp>
      <p:pic>
        <p:nvPicPr>
          <p:cNvPr id="321"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22"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Tree>
    <p:extLst>
      <p:ext uri="{BB962C8B-B14F-4D97-AF65-F5344CB8AC3E}">
        <p14:creationId xmlns:p14="http://schemas.microsoft.com/office/powerpoint/2010/main" val="293028626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exto fundo steps">
    <p:spTree>
      <p:nvGrpSpPr>
        <p:cNvPr id="1" name=""/>
        <p:cNvGrpSpPr/>
        <p:nvPr/>
      </p:nvGrpSpPr>
      <p:grpSpPr>
        <a:xfrm>
          <a:off x="0" y="0"/>
          <a:ext cx="0" cy="0"/>
          <a:chOff x="0" y="0"/>
          <a:chExt cx="0" cy="0"/>
        </a:xfrm>
      </p:grpSpPr>
      <p:sp>
        <p:nvSpPr>
          <p:cNvPr id="329" name="Retângulo"/>
          <p:cNvSpPr/>
          <p:nvPr/>
        </p:nvSpPr>
        <p:spPr>
          <a:xfrm>
            <a:off x="412000" y="412523"/>
            <a:ext cx="23595701" cy="12131508"/>
          </a:xfrm>
          <a:prstGeom prst="rect">
            <a:avLst/>
          </a:prstGeom>
          <a:solidFill>
            <a:srgbClr val="E9EBEE"/>
          </a:solidFill>
          <a:ln w="3175">
            <a:miter lim="400000"/>
          </a:ln>
        </p:spPr>
        <p:txBody>
          <a:bodyPr lIns="45697" tIns="45697" rIns="45697" bIns="45697" anchor="ctr"/>
          <a:lstStyle/>
          <a:p>
            <a:pPr algn="l" defTabSz="914400">
              <a:defRPr sz="1600" b="0">
                <a:solidFill>
                  <a:srgbClr val="5C5C5C"/>
                </a:solidFill>
                <a:latin typeface="Helvetica"/>
                <a:ea typeface="Helvetica"/>
                <a:cs typeface="Helvetica"/>
                <a:sym typeface="Helvetica"/>
              </a:defRPr>
            </a:pPr>
            <a:endParaRPr/>
          </a:p>
        </p:txBody>
      </p:sp>
      <p:sp>
        <p:nvSpPr>
          <p:cNvPr id="330"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331"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32"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333" name="Adipiscing elit. Donec venenatis arcu augue, vel lobortis ante fringilla"/>
          <p:cNvSpPr>
            <a:spLocks noGrp="1"/>
          </p:cNvSpPr>
          <p:nvPr>
            <p:ph type="body" sz="quarter" idx="13"/>
          </p:nvPr>
        </p:nvSpPr>
        <p:spPr>
          <a:xfrm>
            <a:off x="419053" y="412523"/>
            <a:ext cx="4685720"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34" name="89%"/>
          <p:cNvSpPr>
            <a:spLocks noGrp="1"/>
          </p:cNvSpPr>
          <p:nvPr>
            <p:ph type="body" sz="quarter" idx="14"/>
          </p:nvPr>
        </p:nvSpPr>
        <p:spPr>
          <a:xfrm>
            <a:off x="1045398"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35" name="Adipiscing elit. Donec venenatis arcu augue, vel lobortis ante fringilla"/>
          <p:cNvSpPr>
            <a:spLocks noGrp="1"/>
          </p:cNvSpPr>
          <p:nvPr>
            <p:ph type="body" sz="quarter" idx="15"/>
          </p:nvPr>
        </p:nvSpPr>
        <p:spPr>
          <a:xfrm>
            <a:off x="5143527" y="412523"/>
            <a:ext cx="4685720"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36" name="89%"/>
          <p:cNvSpPr>
            <a:spLocks noGrp="1"/>
          </p:cNvSpPr>
          <p:nvPr>
            <p:ph type="body" sz="quarter" idx="16"/>
          </p:nvPr>
        </p:nvSpPr>
        <p:spPr>
          <a:xfrm>
            <a:off x="5769873" y="6300885"/>
            <a:ext cx="3433029"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37" name="Adipiscing elit. Donec venenatis arcu augue, vel lobortis ante fringilla"/>
          <p:cNvSpPr>
            <a:spLocks noGrp="1"/>
          </p:cNvSpPr>
          <p:nvPr>
            <p:ph type="body" sz="quarter" idx="17"/>
          </p:nvPr>
        </p:nvSpPr>
        <p:spPr>
          <a:xfrm>
            <a:off x="9868002" y="412523"/>
            <a:ext cx="4685720"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38" name="89%"/>
          <p:cNvSpPr>
            <a:spLocks noGrp="1"/>
          </p:cNvSpPr>
          <p:nvPr>
            <p:ph type="body" sz="quarter" idx="18"/>
          </p:nvPr>
        </p:nvSpPr>
        <p:spPr>
          <a:xfrm>
            <a:off x="10494347" y="6300885"/>
            <a:ext cx="3433029"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39" name="Adipiscing elit. Donec venenatis arcu augue, vel lobortis ante fringilla"/>
          <p:cNvSpPr>
            <a:spLocks noGrp="1"/>
          </p:cNvSpPr>
          <p:nvPr>
            <p:ph type="body" sz="quarter" idx="19"/>
          </p:nvPr>
        </p:nvSpPr>
        <p:spPr>
          <a:xfrm>
            <a:off x="14592476" y="412523"/>
            <a:ext cx="4685721"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40" name="89%"/>
          <p:cNvSpPr>
            <a:spLocks noGrp="1"/>
          </p:cNvSpPr>
          <p:nvPr>
            <p:ph type="body" sz="quarter" idx="20"/>
          </p:nvPr>
        </p:nvSpPr>
        <p:spPr>
          <a:xfrm>
            <a:off x="15218821"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41" name="Adipiscing elit. Donec venenatis arcu augue, vel lobortis ante fringilla"/>
          <p:cNvSpPr>
            <a:spLocks noGrp="1"/>
          </p:cNvSpPr>
          <p:nvPr>
            <p:ph type="body" sz="quarter" idx="21"/>
          </p:nvPr>
        </p:nvSpPr>
        <p:spPr>
          <a:xfrm>
            <a:off x="19316951" y="412523"/>
            <a:ext cx="4685720" cy="12131508"/>
          </a:xfrm>
          <a:prstGeom prst="rect">
            <a:avLst/>
          </a:prstGeom>
          <a:solidFill>
            <a:srgbClr val="C2CBD6"/>
          </a:solidFill>
        </p:spPr>
        <p:txBody>
          <a:bodyPr lIns="285610" tIns="285610" rIns="285610" bIns="285610" anchor="b">
            <a:noAutofit/>
          </a:bodyPr>
          <a:lstStyle/>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6A7889"/>
                </a:solidFill>
                <a:latin typeface="Futura LT Book"/>
                <a:ea typeface="Futura LT Book"/>
                <a:cs typeface="Futura LT Book"/>
                <a:sym typeface="Futura LT Book"/>
              </a:defRPr>
            </a:pPr>
            <a:endParaRPr/>
          </a:p>
        </p:txBody>
      </p:sp>
      <p:sp>
        <p:nvSpPr>
          <p:cNvPr id="342" name="89%"/>
          <p:cNvSpPr>
            <a:spLocks noGrp="1"/>
          </p:cNvSpPr>
          <p:nvPr>
            <p:ph type="body" sz="quarter" idx="22"/>
          </p:nvPr>
        </p:nvSpPr>
        <p:spPr>
          <a:xfrm>
            <a:off x="19961145"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43" name="Lead Slide 1 coluna…"/>
          <p:cNvSpPr txBox="1">
            <a:spLocks noGrp="1"/>
          </p:cNvSpPr>
          <p:nvPr>
            <p:ph type="body" sz="quarter" idx="23"/>
          </p:nvPr>
        </p:nvSpPr>
        <p:spPr>
          <a:xfrm>
            <a:off x="404416" y="421358"/>
            <a:ext cx="14163942" cy="4582550"/>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6A7889"/>
                </a:solidFill>
                <a:latin typeface="Futura LT Book"/>
                <a:ea typeface="Futura LT Book"/>
                <a:cs typeface="Futura LT Book"/>
                <a:sym typeface="Futura LT Book"/>
              </a:defRPr>
            </a:pPr>
            <a:r>
              <a:t>Lead Slide 1 coluna</a:t>
            </a:r>
          </a:p>
          <a:p>
            <a:pPr marL="0" indent="0" defTabSz="292100">
              <a:lnSpc>
                <a:spcPct val="60000"/>
              </a:lnSpc>
              <a:spcBef>
                <a:spcPts val="3500"/>
              </a:spcBef>
              <a:buSzTx/>
              <a:buNone/>
              <a:defRPr sz="5200" b="1">
                <a:solidFill>
                  <a:schemeClr val="accent5">
                    <a:hueOff val="-82419"/>
                    <a:satOff val="-9513"/>
                    <a:lumOff val="-16343"/>
                  </a:schemeClr>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O problema:  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A solução: Lorem ipsum dolor sit amet, consectetur adipiscing elit. Donec venenatis arcu augue, vel lobortis ante fringilla vel. Sed finibus lobortis neque non eleifend.</a:t>
            </a:r>
          </a:p>
        </p:txBody>
      </p:sp>
    </p:spTree>
    <p:extLst>
      <p:ext uri="{BB962C8B-B14F-4D97-AF65-F5344CB8AC3E}">
        <p14:creationId xmlns:p14="http://schemas.microsoft.com/office/powerpoint/2010/main" val="228639853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exto imagem steps">
    <p:spTree>
      <p:nvGrpSpPr>
        <p:cNvPr id="1" name=""/>
        <p:cNvGrpSpPr/>
        <p:nvPr/>
      </p:nvGrpSpPr>
      <p:grpSpPr>
        <a:xfrm>
          <a:off x="0" y="0"/>
          <a:ext cx="0" cy="0"/>
          <a:chOff x="0" y="0"/>
          <a:chExt cx="0" cy="0"/>
        </a:xfrm>
      </p:grpSpPr>
      <p:sp>
        <p:nvSpPr>
          <p:cNvPr id="350" name="Imagem"/>
          <p:cNvSpPr>
            <a:spLocks noGrp="1"/>
          </p:cNvSpPr>
          <p:nvPr>
            <p:ph type="pic" idx="13"/>
          </p:nvPr>
        </p:nvSpPr>
        <p:spPr>
          <a:xfrm>
            <a:off x="412000" y="412523"/>
            <a:ext cx="23560001" cy="12113151"/>
          </a:xfrm>
          <a:prstGeom prst="rect">
            <a:avLst/>
          </a:prstGeom>
        </p:spPr>
        <p:txBody>
          <a:bodyPr lIns="91439" tIns="45719" rIns="91439" bIns="45719" anchor="t">
            <a:noAutofit/>
          </a:bodyPr>
          <a:lstStyle/>
          <a:p>
            <a:endParaRPr/>
          </a:p>
        </p:txBody>
      </p:sp>
      <p:sp>
        <p:nvSpPr>
          <p:cNvPr id="351"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352"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53"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354" name="Adipiscing elit. Donec venenatis arcu augue, vel lobortis ante fringilla"/>
          <p:cNvSpPr>
            <a:spLocks noGrp="1"/>
          </p:cNvSpPr>
          <p:nvPr>
            <p:ph type="body" sz="quarter" idx="14"/>
          </p:nvPr>
        </p:nvSpPr>
        <p:spPr>
          <a:xfrm>
            <a:off x="419053" y="412213"/>
            <a:ext cx="468572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55" name="89%"/>
          <p:cNvSpPr>
            <a:spLocks noGrp="1"/>
          </p:cNvSpPr>
          <p:nvPr>
            <p:ph type="body" sz="quarter" idx="15"/>
          </p:nvPr>
        </p:nvSpPr>
        <p:spPr>
          <a:xfrm>
            <a:off x="1045398"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56" name="Adipiscing elit. Donec venenatis arcu augue, vel lobortis ante fringilla"/>
          <p:cNvSpPr>
            <a:spLocks noGrp="1"/>
          </p:cNvSpPr>
          <p:nvPr>
            <p:ph type="body" sz="quarter" idx="16"/>
          </p:nvPr>
        </p:nvSpPr>
        <p:spPr>
          <a:xfrm>
            <a:off x="5143527" y="412213"/>
            <a:ext cx="468572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57" name="89%"/>
          <p:cNvSpPr>
            <a:spLocks noGrp="1"/>
          </p:cNvSpPr>
          <p:nvPr>
            <p:ph type="body" sz="quarter" idx="17"/>
          </p:nvPr>
        </p:nvSpPr>
        <p:spPr>
          <a:xfrm>
            <a:off x="5769873" y="6300885"/>
            <a:ext cx="3433029"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58" name="Adipiscing elit. Donec venenatis arcu augue, vel lobortis ante fringilla"/>
          <p:cNvSpPr>
            <a:spLocks noGrp="1"/>
          </p:cNvSpPr>
          <p:nvPr>
            <p:ph type="body" sz="quarter" idx="18"/>
          </p:nvPr>
        </p:nvSpPr>
        <p:spPr>
          <a:xfrm>
            <a:off x="9868002" y="412213"/>
            <a:ext cx="468572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59" name="89%"/>
          <p:cNvSpPr>
            <a:spLocks noGrp="1"/>
          </p:cNvSpPr>
          <p:nvPr>
            <p:ph type="body" sz="quarter" idx="19"/>
          </p:nvPr>
        </p:nvSpPr>
        <p:spPr>
          <a:xfrm>
            <a:off x="10494347" y="6300885"/>
            <a:ext cx="3433029"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60" name="Adipiscing elit. Donec venenatis arcu augue, vel lobortis ante fringilla"/>
          <p:cNvSpPr>
            <a:spLocks noGrp="1"/>
          </p:cNvSpPr>
          <p:nvPr>
            <p:ph type="body" sz="quarter" idx="20"/>
          </p:nvPr>
        </p:nvSpPr>
        <p:spPr>
          <a:xfrm>
            <a:off x="14574626" y="412213"/>
            <a:ext cx="466787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61" name="89%"/>
          <p:cNvSpPr>
            <a:spLocks noGrp="1"/>
          </p:cNvSpPr>
          <p:nvPr>
            <p:ph type="body" sz="quarter" idx="21"/>
          </p:nvPr>
        </p:nvSpPr>
        <p:spPr>
          <a:xfrm>
            <a:off x="15218821"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62" name="Adipiscing elit. Donec venenatis arcu augue, vel lobortis ante fringilla"/>
          <p:cNvSpPr>
            <a:spLocks noGrp="1"/>
          </p:cNvSpPr>
          <p:nvPr>
            <p:ph type="body" sz="quarter" idx="22"/>
          </p:nvPr>
        </p:nvSpPr>
        <p:spPr>
          <a:xfrm>
            <a:off x="19281251" y="412213"/>
            <a:ext cx="4685720" cy="12113657"/>
          </a:xfrm>
          <a:prstGeom prst="rect">
            <a:avLst/>
          </a:prstGeom>
          <a:solidFill>
            <a:srgbClr val="000000">
              <a:alpha val="30171"/>
            </a:srgbClr>
          </a:solidFill>
        </p:spPr>
        <p:txBody>
          <a:bodyPr lIns="285610" tIns="285610" rIns="285610" bIns="285610" anchor="b">
            <a:noAutofit/>
          </a:bodyPr>
          <a:lstStyle/>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r>
              <a:t>Adipiscing elit. Donec venenatis arcu augue, vel lobortis ante fringilla</a:t>
            </a:r>
          </a:p>
          <a:p>
            <a:pPr marL="0" indent="0" algn="ctr">
              <a:lnSpc>
                <a:spcPct val="110000"/>
              </a:lnSpc>
              <a:spcBef>
                <a:spcPts val="0"/>
              </a:spcBef>
              <a:buSzTx/>
              <a:buNone/>
              <a:defRPr sz="2200">
                <a:solidFill>
                  <a:srgbClr val="FFFFFF"/>
                </a:solidFill>
                <a:latin typeface="Futura LT Book"/>
                <a:ea typeface="Futura LT Book"/>
                <a:cs typeface="Futura LT Book"/>
                <a:sym typeface="Futura LT Book"/>
              </a:defRPr>
            </a:pPr>
            <a:endParaRPr/>
          </a:p>
        </p:txBody>
      </p:sp>
      <p:sp>
        <p:nvSpPr>
          <p:cNvPr id="363" name="89%"/>
          <p:cNvSpPr>
            <a:spLocks noGrp="1"/>
          </p:cNvSpPr>
          <p:nvPr>
            <p:ph type="body" sz="quarter" idx="23"/>
          </p:nvPr>
        </p:nvSpPr>
        <p:spPr>
          <a:xfrm>
            <a:off x="19961145" y="6300885"/>
            <a:ext cx="3433030" cy="3433030"/>
          </a:xfrm>
          <a:prstGeom prst="ellipse">
            <a:avLst/>
          </a:prstGeom>
          <a:solidFill>
            <a:srgbClr val="FFFFFF"/>
          </a:solidFill>
        </p:spPr>
        <p:txBody>
          <a:bodyPr lIns="0" tIns="0" rIns="0" bIns="0">
            <a:noAutofit/>
          </a:bodyPr>
          <a:lstStyle>
            <a:lvl1pPr marL="0" indent="0" algn="ctr">
              <a:lnSpc>
                <a:spcPct val="110000"/>
              </a:lnSpc>
              <a:spcBef>
                <a:spcPts val="1500"/>
              </a:spcBef>
              <a:buSzTx/>
              <a:buNone/>
              <a:defRPr sz="7800">
                <a:solidFill>
                  <a:schemeClr val="accent5"/>
                </a:solidFill>
                <a:latin typeface="Futura Bold"/>
                <a:ea typeface="Futura Bold"/>
                <a:cs typeface="Futura Bold"/>
                <a:sym typeface="Futura Bold"/>
              </a:defRPr>
            </a:lvl1pPr>
          </a:lstStyle>
          <a:p>
            <a:r>
              <a:t>89%</a:t>
            </a:r>
          </a:p>
        </p:txBody>
      </p:sp>
      <p:sp>
        <p:nvSpPr>
          <p:cNvPr id="364" name="Lead Slide 1 coluna…"/>
          <p:cNvSpPr txBox="1">
            <a:spLocks noGrp="1"/>
          </p:cNvSpPr>
          <p:nvPr>
            <p:ph type="body" sz="quarter" idx="24"/>
          </p:nvPr>
        </p:nvSpPr>
        <p:spPr>
          <a:xfrm>
            <a:off x="404416" y="406048"/>
            <a:ext cx="14163942" cy="4582551"/>
          </a:xfrm>
          <a:prstGeom prst="rect">
            <a:avLst/>
          </a:prstGeom>
        </p:spPr>
        <p:txBody>
          <a:bodyPr lIns="634690" tIns="634690" rIns="634690" bIns="634690" anchor="t">
            <a:spAutoFit/>
          </a:bodyPr>
          <a:lstStyle/>
          <a:p>
            <a:pPr marL="0" indent="0" defTabSz="292100">
              <a:lnSpc>
                <a:spcPct val="80000"/>
              </a:lnSpc>
              <a:spcBef>
                <a:spcPts val="0"/>
              </a:spcBef>
              <a:buSzTx/>
              <a:buNone/>
              <a:defRPr sz="5200" b="1">
                <a:solidFill>
                  <a:srgbClr val="FFFFFF"/>
                </a:solidFill>
                <a:latin typeface="Futura LT Book"/>
                <a:ea typeface="Futura LT Book"/>
                <a:cs typeface="Futura LT Book"/>
                <a:sym typeface="Futura LT Book"/>
              </a:defRPr>
            </a:pPr>
            <a:r>
              <a:t>Lead Slide 1 coluna</a:t>
            </a:r>
          </a:p>
          <a:p>
            <a:pPr marL="0" indent="0" defTabSz="292100">
              <a:lnSpc>
                <a:spcPct val="60000"/>
              </a:lnSpc>
              <a:spcBef>
                <a:spcPts val="3500"/>
              </a:spcBef>
              <a:buSzTx/>
              <a:buNone/>
              <a:defRPr sz="5200" b="1">
                <a:solidFill>
                  <a:srgbClr val="FFFFF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t>O problema:  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FFFFFF"/>
                </a:solidFill>
                <a:latin typeface="Futura LT Book"/>
                <a:ea typeface="Futura LT Book"/>
                <a:cs typeface="Futura LT Book"/>
                <a:sym typeface="Futura LT Book"/>
              </a:defRPr>
            </a:pPr>
            <a:r>
              <a:t>A solução: Lorem ipsum dolor sit amet, consectetur adipiscing elit. Donec venenatis arcu augue, vel lobortis ante fringilla vel. Sed finibus lobortis neque non eleifend.</a:t>
            </a:r>
          </a:p>
        </p:txBody>
      </p:sp>
    </p:spTree>
    <p:extLst>
      <p:ext uri="{BB962C8B-B14F-4D97-AF65-F5344CB8AC3E}">
        <p14:creationId xmlns:p14="http://schemas.microsoft.com/office/powerpoint/2010/main" val="345115160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exto bolas steps">
    <p:bg>
      <p:bgPr>
        <a:solidFill>
          <a:srgbClr val="E9EBEE"/>
        </a:solidFill>
        <a:effectLst/>
      </p:bgPr>
    </p:bg>
    <p:spTree>
      <p:nvGrpSpPr>
        <p:cNvPr id="1" name=""/>
        <p:cNvGrpSpPr/>
        <p:nvPr/>
      </p:nvGrpSpPr>
      <p:grpSpPr>
        <a:xfrm>
          <a:off x="0" y="0"/>
          <a:ext cx="0" cy="0"/>
          <a:chOff x="0" y="0"/>
          <a:chExt cx="0" cy="0"/>
        </a:xfrm>
      </p:grpSpPr>
      <p:pic>
        <p:nvPicPr>
          <p:cNvPr id="371"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372"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373"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74"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375" name="Lead Title…"/>
          <p:cNvSpPr>
            <a:spLocks noGrp="1"/>
          </p:cNvSpPr>
          <p:nvPr>
            <p:ph type="body" sz="quarter" idx="13"/>
          </p:nvPr>
        </p:nvSpPr>
        <p:spPr>
          <a:xfrm>
            <a:off x="-1" y="3346"/>
            <a:ext cx="12176150" cy="5101478"/>
          </a:xfrm>
          <a:prstGeom prst="rect">
            <a:avLst/>
          </a:prstGeom>
        </p:spPr>
        <p:txBody>
          <a:bodyPr lIns="1517306" tIns="1517306" rIns="1517306" bIns="1517306" anchor="t">
            <a:noAutofit/>
          </a:bodyPr>
          <a:lstStyle/>
          <a:p>
            <a:pPr marL="0" indent="6350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Lead Title</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a:t>
            </a:r>
          </a:p>
        </p:txBody>
      </p:sp>
      <p:sp>
        <p:nvSpPr>
          <p:cNvPr id="376" name="50%…"/>
          <p:cNvSpPr>
            <a:spLocks noGrp="1"/>
          </p:cNvSpPr>
          <p:nvPr>
            <p:ph type="body" sz="quarter" idx="14"/>
          </p:nvPr>
        </p:nvSpPr>
        <p:spPr>
          <a:xfrm>
            <a:off x="1079164" y="4989643"/>
            <a:ext cx="3034614"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77" name="Ldipiscing elit. Donec…"/>
          <p:cNvSpPr>
            <a:spLocks noGrp="1"/>
          </p:cNvSpPr>
          <p:nvPr>
            <p:ph type="body" sz="quarter" idx="15"/>
          </p:nvPr>
        </p:nvSpPr>
        <p:spPr>
          <a:xfrm>
            <a:off x="1079164" y="8623102"/>
            <a:ext cx="3034614"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78" name="50%…"/>
          <p:cNvSpPr>
            <a:spLocks noGrp="1"/>
          </p:cNvSpPr>
          <p:nvPr>
            <p:ph type="body" sz="quarter" idx="16"/>
          </p:nvPr>
        </p:nvSpPr>
        <p:spPr>
          <a:xfrm>
            <a:off x="4917376"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79" name="Ldipiscing elit. Donec…"/>
          <p:cNvSpPr>
            <a:spLocks noGrp="1"/>
          </p:cNvSpPr>
          <p:nvPr>
            <p:ph type="body" sz="quarter" idx="17"/>
          </p:nvPr>
        </p:nvSpPr>
        <p:spPr>
          <a:xfrm>
            <a:off x="4917376"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80" name="50%…"/>
          <p:cNvSpPr>
            <a:spLocks noGrp="1"/>
          </p:cNvSpPr>
          <p:nvPr>
            <p:ph type="body" sz="quarter" idx="18"/>
          </p:nvPr>
        </p:nvSpPr>
        <p:spPr>
          <a:xfrm>
            <a:off x="8755588"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81" name="Ldipiscing elit. Donec…"/>
          <p:cNvSpPr>
            <a:spLocks noGrp="1"/>
          </p:cNvSpPr>
          <p:nvPr>
            <p:ph type="body" sz="quarter" idx="19"/>
          </p:nvPr>
        </p:nvSpPr>
        <p:spPr>
          <a:xfrm>
            <a:off x="8755588"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82" name="50%…"/>
          <p:cNvSpPr>
            <a:spLocks noGrp="1"/>
          </p:cNvSpPr>
          <p:nvPr>
            <p:ph type="body" sz="quarter" idx="20"/>
          </p:nvPr>
        </p:nvSpPr>
        <p:spPr>
          <a:xfrm>
            <a:off x="12593800"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83" name="Ldipiscing elit. Donec…"/>
          <p:cNvSpPr>
            <a:spLocks noGrp="1"/>
          </p:cNvSpPr>
          <p:nvPr>
            <p:ph type="body" sz="quarter" idx="21"/>
          </p:nvPr>
        </p:nvSpPr>
        <p:spPr>
          <a:xfrm>
            <a:off x="12593800"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84" name="50%…"/>
          <p:cNvSpPr>
            <a:spLocks noGrp="1"/>
          </p:cNvSpPr>
          <p:nvPr>
            <p:ph type="body" sz="quarter" idx="22"/>
          </p:nvPr>
        </p:nvSpPr>
        <p:spPr>
          <a:xfrm>
            <a:off x="16432012"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85" name="Ldipiscing elit. Donec…"/>
          <p:cNvSpPr>
            <a:spLocks noGrp="1"/>
          </p:cNvSpPr>
          <p:nvPr>
            <p:ph type="body" sz="quarter" idx="23"/>
          </p:nvPr>
        </p:nvSpPr>
        <p:spPr>
          <a:xfrm>
            <a:off x="16432012"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
        <p:nvSpPr>
          <p:cNvPr id="386" name="50%…"/>
          <p:cNvSpPr>
            <a:spLocks noGrp="1"/>
          </p:cNvSpPr>
          <p:nvPr>
            <p:ph type="body" sz="quarter" idx="24"/>
          </p:nvPr>
        </p:nvSpPr>
        <p:spPr>
          <a:xfrm>
            <a:off x="20270223" y="4989643"/>
            <a:ext cx="3034613" cy="3034613"/>
          </a:xfrm>
          <a:prstGeom prst="ellipse">
            <a:avLst/>
          </a:prstGeom>
          <a:solidFill>
            <a:schemeClr val="accent5">
              <a:hueOff val="-82419"/>
              <a:satOff val="-9513"/>
              <a:lumOff val="-16343"/>
            </a:schemeClr>
          </a:solidFill>
          <a:ln w="355600">
            <a:solidFill>
              <a:srgbClr val="FFFFFF"/>
            </a:solidFill>
          </a:ln>
        </p:spPr>
        <p:txBody>
          <a:bodyPr lIns="0" tIns="0" rIns="0" bIns="0">
            <a:noAutofit/>
          </a:bodyPr>
          <a:lstStyle/>
          <a:p>
            <a:pPr marL="0" indent="0" algn="ctr" defTabSz="1828800">
              <a:lnSpc>
                <a:spcPct val="80000"/>
              </a:lnSpc>
              <a:spcBef>
                <a:spcPts val="0"/>
              </a:spcBef>
              <a:buSzTx/>
              <a:buNone/>
              <a:defRPr>
                <a:solidFill>
                  <a:srgbClr val="FFFFFF"/>
                </a:solidFill>
                <a:latin typeface="Futura Bold"/>
                <a:ea typeface="Futura Bold"/>
                <a:cs typeface="Futura Bold"/>
                <a:sym typeface="Futura Bold"/>
              </a:defRPr>
            </a:pPr>
            <a:r>
              <a:t>50%</a:t>
            </a:r>
          </a:p>
          <a:p>
            <a:pPr marL="0" indent="0" algn="ctr" defTabSz="1828800">
              <a:lnSpc>
                <a:spcPct val="80000"/>
              </a:lnSpc>
              <a:spcBef>
                <a:spcPts val="0"/>
              </a:spcBef>
              <a:buSzTx/>
              <a:buNone/>
              <a:defRPr sz="2200">
                <a:solidFill>
                  <a:srgbClr val="FFFFFF"/>
                </a:solidFill>
                <a:latin typeface="Futura Bold"/>
                <a:ea typeface="Futura Bold"/>
                <a:cs typeface="Futura Bold"/>
                <a:sym typeface="Futura Bold"/>
              </a:defRPr>
            </a:pPr>
            <a:r>
              <a:t>Lorem ipsum</a:t>
            </a:r>
          </a:p>
        </p:txBody>
      </p:sp>
      <p:sp>
        <p:nvSpPr>
          <p:cNvPr id="387" name="Ldipiscing elit. Donec…"/>
          <p:cNvSpPr>
            <a:spLocks noGrp="1"/>
          </p:cNvSpPr>
          <p:nvPr>
            <p:ph type="body" sz="quarter" idx="25"/>
          </p:nvPr>
        </p:nvSpPr>
        <p:spPr>
          <a:xfrm>
            <a:off x="20270223" y="8623102"/>
            <a:ext cx="3034613" cy="3573747"/>
          </a:xfrm>
          <a:prstGeom prst="rect">
            <a:avLst/>
          </a:prstGeom>
        </p:spPr>
        <p:txBody>
          <a:bodyPr lIns="0" tIns="0" rIns="0" bIns="0" anchor="t">
            <a:noAutofit/>
          </a:bodyPr>
          <a:lstStyle/>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Ldipiscing elit. Donec</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Ddipiscing elit. Donec venenati</a:t>
            </a:r>
          </a:p>
          <a:p>
            <a:pPr marL="130628" indent="-130628" defTabSz="914400">
              <a:lnSpc>
                <a:spcPts val="3800"/>
              </a:lnSpc>
              <a:spcBef>
                <a:spcPts val="1600"/>
              </a:spcBef>
              <a:buSzPct val="60000"/>
              <a:defRPr sz="1800">
                <a:solidFill>
                  <a:srgbClr val="6A7889"/>
                </a:solidFill>
                <a:latin typeface="Futura LT Book"/>
                <a:ea typeface="Futura LT Book"/>
                <a:cs typeface="Futura LT Book"/>
                <a:sym typeface="Futura LT Book"/>
              </a:defRPr>
            </a:pPr>
            <a:r>
              <a:t>Adipiscing elit. Donec venenati</a:t>
            </a:r>
          </a:p>
        </p:txBody>
      </p:sp>
    </p:spTree>
    <p:extLst>
      <p:ext uri="{BB962C8B-B14F-4D97-AF65-F5344CB8AC3E}">
        <p14:creationId xmlns:p14="http://schemas.microsoft.com/office/powerpoint/2010/main" val="1966516465"/>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ranco logos">
    <p:spTree>
      <p:nvGrpSpPr>
        <p:cNvPr id="1" name=""/>
        <p:cNvGrpSpPr/>
        <p:nvPr/>
      </p:nvGrpSpPr>
      <p:grpSpPr>
        <a:xfrm>
          <a:off x="0" y="0"/>
          <a:ext cx="0" cy="0"/>
          <a:chOff x="0" y="0"/>
          <a:chExt cx="0" cy="0"/>
        </a:xfrm>
      </p:grpSpPr>
      <p:sp>
        <p:nvSpPr>
          <p:cNvPr id="39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395"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396"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pic>
        <p:nvPicPr>
          <p:cNvPr id="397" name="Imagem" descr="Imagem"/>
          <p:cNvPicPr>
            <a:picLocks noChangeAspect="1"/>
          </p:cNvPicPr>
          <p:nvPr/>
        </p:nvPicPr>
        <p:blipFill>
          <a:blip r:embed="rId4" cstate="screen">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Tree>
    <p:extLst>
      <p:ext uri="{BB962C8B-B14F-4D97-AF65-F5344CB8AC3E}">
        <p14:creationId xmlns:p14="http://schemas.microsoft.com/office/powerpoint/2010/main" val="238631898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Branco">
    <p:spTree>
      <p:nvGrpSpPr>
        <p:cNvPr id="1" name=""/>
        <p:cNvGrpSpPr/>
        <p:nvPr/>
      </p:nvGrpSpPr>
      <p:grpSpPr>
        <a:xfrm>
          <a:off x="0" y="0"/>
          <a:ext cx="0" cy="0"/>
          <a:chOff x="0" y="0"/>
          <a:chExt cx="0" cy="0"/>
        </a:xfrm>
      </p:grpSpPr>
      <p:sp>
        <p:nvSpPr>
          <p:cNvPr id="40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405" name="Imagem" descr="Imagem"/>
          <p:cNvPicPr>
            <a:picLocks noChangeAspect="1"/>
          </p:cNvPicPr>
          <p:nvPr/>
        </p:nvPicPr>
        <p:blipFill>
          <a:blip r:embed="rId2" cstate="screen">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Tree>
    <p:extLst>
      <p:ext uri="{BB962C8B-B14F-4D97-AF65-F5344CB8AC3E}">
        <p14:creationId xmlns:p14="http://schemas.microsoft.com/office/powerpoint/2010/main" val="37058825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ítulo texto branco">
    <p:spTree>
      <p:nvGrpSpPr>
        <p:cNvPr id="1" name=""/>
        <p:cNvGrpSpPr/>
        <p:nvPr/>
      </p:nvGrpSpPr>
      <p:grpSpPr>
        <a:xfrm>
          <a:off x="0" y="0"/>
          <a:ext cx="0" cy="0"/>
          <a:chOff x="0" y="0"/>
          <a:chExt cx="0" cy="0"/>
        </a:xfrm>
      </p:grpSpPr>
      <p:pic>
        <p:nvPicPr>
          <p:cNvPr id="107" name="Imagem" descr="Imagem"/>
          <p:cNvPicPr>
            <a:picLocks noChangeAspect="1"/>
          </p:cNvPicPr>
          <p:nvPr/>
        </p:nvPicPr>
        <p:blipFill>
          <a:blip r:embed="rId2" cstate="hqprint">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108"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rPr/>
              <a:t>‹#›</a:t>
            </a:fld>
            <a:endParaRPr/>
          </a:p>
        </p:txBody>
      </p:sp>
      <p:pic>
        <p:nvPicPr>
          <p:cNvPr id="109"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110" name="Enquadramento…"/>
          <p:cNvSpPr>
            <a:spLocks noGrp="1"/>
          </p:cNvSpPr>
          <p:nvPr>
            <p:ph type="body" idx="13"/>
          </p:nvPr>
        </p:nvSpPr>
        <p:spPr>
          <a:xfrm>
            <a:off x="-1" y="3346"/>
            <a:ext cx="20617513"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r>
              <a:rPr sz="5600">
                <a:solidFill>
                  <a:schemeClr val="accent5">
                    <a:hueOff val="-82419"/>
                    <a:satOff val="-9513"/>
                    <a:lumOff val="-16343"/>
                  </a:schemeClr>
                </a:solidFill>
              </a:rPr>
              <a:t>—</a:t>
            </a:r>
          </a:p>
          <a:p>
            <a:pPr marL="0" indent="0" defTabSz="292100">
              <a:lnSpc>
                <a:spcPct val="70000"/>
              </a:lnSpc>
              <a:spcBef>
                <a:spcPts val="0"/>
              </a:spcBef>
              <a:buSzTx/>
              <a:buNone/>
              <a:defRPr sz="5200" b="1">
                <a:solidFill>
                  <a:srgbClr val="5E5E5E"/>
                </a:solidFill>
                <a:latin typeface="Futura LT Book"/>
                <a:ea typeface="Futura LT Book"/>
                <a:cs typeface="Futura LT Book"/>
                <a:sym typeface="Futura LT Book"/>
              </a:defRPr>
            </a:pPr>
            <a:endParaRPr sz="5600">
              <a:solidFill>
                <a:schemeClr val="accent5">
                  <a:hueOff val="-82419"/>
                  <a:satOff val="-9513"/>
                  <a:lumOff val="-16343"/>
                </a:schemeClr>
              </a:solidFill>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8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111"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Branco e Cinza">
    <p:spTree>
      <p:nvGrpSpPr>
        <p:cNvPr id="1" name=""/>
        <p:cNvGrpSpPr/>
        <p:nvPr/>
      </p:nvGrpSpPr>
      <p:grpSpPr>
        <a:xfrm>
          <a:off x="0" y="0"/>
          <a:ext cx="0" cy="0"/>
          <a:chOff x="0" y="0"/>
          <a:chExt cx="0" cy="0"/>
        </a:xfrm>
      </p:grpSpPr>
      <p:sp>
        <p:nvSpPr>
          <p:cNvPr id="412" name="Forma"/>
          <p:cNvSpPr/>
          <p:nvPr/>
        </p:nvSpPr>
        <p:spPr>
          <a:xfrm>
            <a:off x="9936152" y="-143810"/>
            <a:ext cx="22372634" cy="15015457"/>
          </a:xfrm>
          <a:custGeom>
            <a:avLst/>
            <a:gdLst/>
            <a:ahLst/>
            <a:cxnLst>
              <a:cxn ang="0">
                <a:pos x="wd2" y="hd2"/>
              </a:cxn>
              <a:cxn ang="5400000">
                <a:pos x="wd2" y="hd2"/>
              </a:cxn>
              <a:cxn ang="10800000">
                <a:pos x="wd2" y="hd2"/>
              </a:cxn>
              <a:cxn ang="16200000">
                <a:pos x="wd2" y="hd2"/>
              </a:cxn>
            </a:cxnLst>
            <a:rect l="0" t="0" r="r" b="b"/>
            <a:pathLst>
              <a:path w="21600" h="21600" extrusionOk="0">
                <a:moveTo>
                  <a:pt x="8" y="19975"/>
                </a:moveTo>
                <a:lnTo>
                  <a:pt x="5948" y="0"/>
                </a:lnTo>
                <a:lnTo>
                  <a:pt x="21600" y="0"/>
                </a:lnTo>
                <a:lnTo>
                  <a:pt x="21600" y="21600"/>
                </a:lnTo>
                <a:lnTo>
                  <a:pt x="0" y="21516"/>
                </a:lnTo>
                <a:lnTo>
                  <a:pt x="8" y="19975"/>
                </a:lnTo>
                <a:close/>
              </a:path>
            </a:pathLst>
          </a:custGeom>
          <a:solidFill>
            <a:srgbClr val="F0F2F4"/>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413"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414"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pic>
        <p:nvPicPr>
          <p:cNvPr id="415" name="Imagem" descr="Imagem"/>
          <p:cNvPicPr>
            <a:picLocks noChangeAspect="1"/>
          </p:cNvPicPr>
          <p:nvPr/>
        </p:nvPicPr>
        <p:blipFill>
          <a:blip r:embed="rId4" cstate="screen">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416"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spTree>
    <p:extLst>
      <p:ext uri="{BB962C8B-B14F-4D97-AF65-F5344CB8AC3E}">
        <p14:creationId xmlns:p14="http://schemas.microsoft.com/office/powerpoint/2010/main" val="317624600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Wesbites">
    <p:spTree>
      <p:nvGrpSpPr>
        <p:cNvPr id="1" name=""/>
        <p:cNvGrpSpPr/>
        <p:nvPr/>
      </p:nvGrpSpPr>
      <p:grpSpPr>
        <a:xfrm>
          <a:off x="0" y="0"/>
          <a:ext cx="0" cy="0"/>
          <a:chOff x="0" y="0"/>
          <a:chExt cx="0" cy="0"/>
        </a:xfrm>
      </p:grpSpPr>
      <p:pic>
        <p:nvPicPr>
          <p:cNvPr id="423" name="Imagem" descr="Imagem"/>
          <p:cNvPicPr>
            <a:picLocks noChangeAspect="1"/>
          </p:cNvPicPr>
          <p:nvPr/>
        </p:nvPicPr>
        <p:blipFill>
          <a:blip r:embed="rId2" cstate="screen">
            <a:alphaModFix amt="25000"/>
            <a:extLst>
              <a:ext uri="{28A0092B-C50C-407E-A947-70E740481C1C}">
                <a14:useLocalDpi xmlns:a14="http://schemas.microsoft.com/office/drawing/2010/main"/>
              </a:ext>
            </a:extLst>
          </a:blip>
          <a:srcRect/>
          <a:stretch>
            <a:fillRect/>
          </a:stretch>
        </p:blipFill>
        <p:spPr>
          <a:xfrm>
            <a:off x="-1" y="3347"/>
            <a:ext cx="5683688" cy="4303358"/>
          </a:xfrm>
          <a:prstGeom prst="rect">
            <a:avLst/>
          </a:prstGeom>
          <a:ln w="3175">
            <a:miter lim="400000"/>
          </a:ln>
        </p:spPr>
      </p:pic>
      <p:sp>
        <p:nvSpPr>
          <p:cNvPr id="424" name="Forma"/>
          <p:cNvSpPr/>
          <p:nvPr/>
        </p:nvSpPr>
        <p:spPr>
          <a:xfrm>
            <a:off x="5380664" y="-158091"/>
            <a:ext cx="22372634" cy="15015457"/>
          </a:xfrm>
          <a:custGeom>
            <a:avLst/>
            <a:gdLst/>
            <a:ahLst/>
            <a:cxnLst>
              <a:cxn ang="0">
                <a:pos x="wd2" y="hd2"/>
              </a:cxn>
              <a:cxn ang="5400000">
                <a:pos x="wd2" y="hd2"/>
              </a:cxn>
              <a:cxn ang="10800000">
                <a:pos x="wd2" y="hd2"/>
              </a:cxn>
              <a:cxn ang="16200000">
                <a:pos x="wd2" y="hd2"/>
              </a:cxn>
            </a:cxnLst>
            <a:rect l="0" t="0" r="r" b="b"/>
            <a:pathLst>
              <a:path w="21600" h="21600" extrusionOk="0">
                <a:moveTo>
                  <a:pt x="8" y="19975"/>
                </a:moveTo>
                <a:lnTo>
                  <a:pt x="5948" y="0"/>
                </a:lnTo>
                <a:lnTo>
                  <a:pt x="21600" y="0"/>
                </a:lnTo>
                <a:lnTo>
                  <a:pt x="21600" y="21600"/>
                </a:lnTo>
                <a:lnTo>
                  <a:pt x="0" y="21516"/>
                </a:lnTo>
                <a:lnTo>
                  <a:pt x="8" y="19975"/>
                </a:lnTo>
                <a:close/>
              </a:path>
            </a:pathLst>
          </a:custGeom>
          <a:solidFill>
            <a:srgbClr val="F0F2F4"/>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425" name="Retângulo"/>
          <p:cNvSpPr/>
          <p:nvPr/>
        </p:nvSpPr>
        <p:spPr>
          <a:xfrm>
            <a:off x="8517633" y="734837"/>
            <a:ext cx="15438839" cy="13693314"/>
          </a:xfrm>
          <a:prstGeom prst="rect">
            <a:avLst/>
          </a:prstGeom>
          <a:solidFill>
            <a:srgbClr val="FFFFFF"/>
          </a:solidFill>
          <a:ln w="3175">
            <a:miter lim="400000"/>
          </a:ln>
          <a:effectLst>
            <a:outerShdw blurRad="457200" dist="495300" dir="2659486" rotWithShape="0">
              <a:srgbClr val="000000">
                <a:alpha val="27834"/>
              </a:srgbClr>
            </a:outerShdw>
          </a:effectLst>
        </p:spPr>
        <p:txBody>
          <a:bodyPr lIns="66939" tIns="66939" rIns="66939" bIns="66939" anchor="ctr"/>
          <a:lstStyle/>
          <a:p>
            <a:pPr defTabSz="770185">
              <a:defRPr sz="3000" b="0">
                <a:solidFill>
                  <a:srgbClr val="FFFFFF"/>
                </a:solidFill>
                <a:latin typeface="Helvetica Light"/>
                <a:ea typeface="Helvetica Light"/>
                <a:cs typeface="Helvetica Light"/>
                <a:sym typeface="Helvetica Light"/>
              </a:defRPr>
            </a:pPr>
            <a:endParaRPr/>
          </a:p>
        </p:txBody>
      </p:sp>
      <p:pic>
        <p:nvPicPr>
          <p:cNvPr id="426" name="Imagem" descr="Imagem"/>
          <p:cNvPicPr>
            <a:picLocks noChangeAspect="1"/>
          </p:cNvPicPr>
          <p:nvPr/>
        </p:nvPicPr>
        <p:blipFill>
          <a:blip r:embed="rId3">
            <a:extLst/>
          </a:blip>
          <a:srcRect/>
          <a:stretch>
            <a:fillRect/>
          </a:stretch>
        </p:blipFill>
        <p:spPr>
          <a:xfrm>
            <a:off x="8517633" y="675449"/>
            <a:ext cx="15438839" cy="369459"/>
          </a:xfrm>
          <a:prstGeom prst="rect">
            <a:avLst/>
          </a:prstGeom>
          <a:ln w="3175">
            <a:miter lim="400000"/>
          </a:ln>
        </p:spPr>
      </p:pic>
      <p:sp>
        <p:nvSpPr>
          <p:cNvPr id="427" name="Homepage…"/>
          <p:cNvSpPr>
            <a:spLocks noGrp="1"/>
          </p:cNvSpPr>
          <p:nvPr>
            <p:ph type="body" sz="quarter" idx="13"/>
          </p:nvPr>
        </p:nvSpPr>
        <p:spPr>
          <a:xfrm>
            <a:off x="1510444" y="1541236"/>
            <a:ext cx="6089307" cy="4350932"/>
          </a:xfrm>
          <a:prstGeom prst="rect">
            <a:avLst/>
          </a:prstGeom>
        </p:spPr>
        <p:txBody>
          <a:bodyPr lIns="0" tIns="0" rIns="0" bIns="0" anchor="t">
            <a:noAutofit/>
          </a:bodyPr>
          <a:lstStyle/>
          <a:p>
            <a:pPr marL="0" indent="0">
              <a:lnSpc>
                <a:spcPct val="110000"/>
              </a:lnSpc>
              <a:spcBef>
                <a:spcPts val="0"/>
              </a:spcBef>
              <a:buSzTx/>
              <a:buNone/>
              <a:defRPr sz="2200" b="1">
                <a:solidFill>
                  <a:srgbClr val="6A7889"/>
                </a:solidFill>
                <a:latin typeface="Futura LT Book"/>
                <a:ea typeface="Futura LT Book"/>
                <a:cs typeface="Futura LT Book"/>
                <a:sym typeface="Futura LT Book"/>
              </a:defRPr>
            </a:pPr>
            <a:r>
              <a:t>Homepage</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t>Lorem ipsum dolor sit amet consectetur adipiscing elit. Donec venenatis arcu augue, vel lobortis ante fringilla vel. Sed finibus lobortis neque non eleifend.</a:t>
            </a:r>
          </a:p>
        </p:txBody>
      </p:sp>
      <p:sp>
        <p:nvSpPr>
          <p:cNvPr id="428"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spTree>
    <p:extLst>
      <p:ext uri="{BB962C8B-B14F-4D97-AF65-F5344CB8AC3E}">
        <p14:creationId xmlns:p14="http://schemas.microsoft.com/office/powerpoint/2010/main" val="174972563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Black">
    <p:bg>
      <p:bgPr>
        <a:solidFill>
          <a:srgbClr val="000000"/>
        </a:solidFill>
        <a:effectLst/>
      </p:bgPr>
    </p:bg>
    <p:spTree>
      <p:nvGrpSpPr>
        <p:cNvPr id="1" name=""/>
        <p:cNvGrpSpPr/>
        <p:nvPr/>
      </p:nvGrpSpPr>
      <p:grpSpPr>
        <a:xfrm>
          <a:off x="0" y="0"/>
          <a:ext cx="0" cy="0"/>
          <a:chOff x="0" y="0"/>
          <a:chExt cx="0" cy="0"/>
        </a:xfrm>
      </p:grpSpPr>
      <p:pic>
        <p:nvPicPr>
          <p:cNvPr id="435" name="Imagem" descr="Imagem"/>
          <p:cNvPicPr>
            <a:picLocks noChangeAspect="1"/>
          </p:cNvPicPr>
          <p:nvPr/>
        </p:nvPicPr>
        <p:blipFill>
          <a:blip r:embed="rId2">
            <a:extLst/>
          </a:blip>
          <a:stretch>
            <a:fillRect/>
          </a:stretch>
        </p:blipFill>
        <p:spPr>
          <a:xfrm>
            <a:off x="353942" y="12987438"/>
            <a:ext cx="1304811" cy="364510"/>
          </a:xfrm>
          <a:prstGeom prst="rect">
            <a:avLst/>
          </a:prstGeom>
          <a:ln w="3175">
            <a:miter lim="400000"/>
          </a:ln>
        </p:spPr>
      </p:pic>
      <p:pic>
        <p:nvPicPr>
          <p:cNvPr id="436" name="logoCE.gif" descr="logoC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1011" y="12763188"/>
            <a:ext cx="924850" cy="641383"/>
          </a:xfrm>
          <a:prstGeom prst="rect">
            <a:avLst/>
          </a:prstGeom>
          <a:ln w="3175">
            <a:miter lim="400000"/>
          </a:ln>
        </p:spPr>
      </p:pic>
      <p:sp>
        <p:nvSpPr>
          <p:cNvPr id="437" name="Número do diapositivo"/>
          <p:cNvSpPr txBox="1">
            <a:spLocks noGrp="1"/>
          </p:cNvSpPr>
          <p:nvPr>
            <p:ph type="sldNum" sz="quarter" idx="2"/>
          </p:nvPr>
        </p:nvSpPr>
        <p:spPr>
          <a:prstGeom prst="rect">
            <a:avLst/>
          </a:prstGeom>
        </p:spPr>
        <p:txBody>
          <a:bodyPr/>
          <a:lstStyle>
            <a:lvl1pPr>
              <a:lnSpc>
                <a:spcPts val="4300"/>
              </a:lnSpc>
              <a:defRPr>
                <a:solidFill>
                  <a:srgbClr val="172B4D"/>
                </a:solidFill>
              </a:defRPr>
            </a:lvl1pPr>
          </a:lstStyle>
          <a:p>
            <a:fld id="{86CB4B4D-7CA3-9044-876B-883B54F8677D}" type="slidenum">
              <a:t>‹#›</a:t>
            </a:fld>
            <a:endParaRPr/>
          </a:p>
        </p:txBody>
      </p:sp>
    </p:spTree>
    <p:extLst>
      <p:ext uri="{BB962C8B-B14F-4D97-AF65-F5344CB8AC3E}">
        <p14:creationId xmlns:p14="http://schemas.microsoft.com/office/powerpoint/2010/main" val="1712964786"/>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2_Texto imagem">
    <p:bg>
      <p:bgPr>
        <a:solidFill>
          <a:srgbClr val="E9EBEE"/>
        </a:solidFill>
        <a:effectLst/>
      </p:bgPr>
    </p:bg>
    <p:spTree>
      <p:nvGrpSpPr>
        <p:cNvPr id="1" name=""/>
        <p:cNvGrpSpPr/>
        <p:nvPr/>
      </p:nvGrpSpPr>
      <p:grpSpPr>
        <a:xfrm>
          <a:off x="0" y="0"/>
          <a:ext cx="0" cy="0"/>
          <a:chOff x="0" y="0"/>
          <a:chExt cx="0" cy="0"/>
        </a:xfrm>
      </p:grpSpPr>
      <p:sp>
        <p:nvSpPr>
          <p:cNvPr id="444" name="Imagem"/>
          <p:cNvSpPr>
            <a:spLocks noGrp="1"/>
          </p:cNvSpPr>
          <p:nvPr>
            <p:ph type="pic" idx="13"/>
          </p:nvPr>
        </p:nvSpPr>
        <p:spPr>
          <a:xfrm>
            <a:off x="8698663" y="-43210"/>
            <a:ext cx="15789971" cy="13802420"/>
          </a:xfrm>
          <a:prstGeom prst="rect">
            <a:avLst/>
          </a:prstGeom>
        </p:spPr>
        <p:txBody>
          <a:bodyPr lIns="91439" tIns="45719" rIns="91439" bIns="45719" anchor="t">
            <a:noAutofit/>
          </a:bodyPr>
          <a:lstStyle/>
          <a:p>
            <a:endParaRPr/>
          </a:p>
        </p:txBody>
      </p:sp>
      <p:sp>
        <p:nvSpPr>
          <p:cNvPr id="445" name="Número do diapositivo"/>
          <p:cNvSpPr txBox="1">
            <a:spLocks noGrp="1"/>
          </p:cNvSpPr>
          <p:nvPr>
            <p:ph type="sldNum" sz="quarter" idx="2"/>
          </p:nvPr>
        </p:nvSpPr>
        <p:spPr>
          <a:xfrm>
            <a:off x="23693203" y="13135887"/>
            <a:ext cx="328010" cy="307512"/>
          </a:xfrm>
          <a:prstGeom prst="rect">
            <a:avLst/>
          </a:prstGeom>
        </p:spPr>
        <p:txBody>
          <a:bodyPr lIns="35683" tIns="35683" rIns="35683" bIns="35683" anchor="b"/>
          <a:lstStyle>
            <a:lvl1pPr algn="r" defTabSz="292100">
              <a:defRPr sz="14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sp>
        <p:nvSpPr>
          <p:cNvPr id="446" name="Enquadramento…"/>
          <p:cNvSpPr>
            <a:spLocks noGrp="1"/>
          </p:cNvSpPr>
          <p:nvPr>
            <p:ph type="body" idx="14"/>
          </p:nvPr>
        </p:nvSpPr>
        <p:spPr>
          <a:xfrm>
            <a:off x="5949" y="6691"/>
            <a:ext cx="14505503" cy="12810520"/>
          </a:xfrm>
          <a:prstGeom prst="rect">
            <a:avLst/>
          </a:prstGeom>
        </p:spPr>
        <p:txBody>
          <a:bodyPr lIns="1516565" tIns="1516565" rIns="1516565" bIns="1516565" anchor="t">
            <a:noAutofit/>
          </a:bodyPr>
          <a:lstStyle/>
          <a:p>
            <a:pPr marL="0" indent="0" defTabSz="292100">
              <a:lnSpc>
                <a:spcPct val="70000"/>
              </a:lnSpc>
              <a:spcBef>
                <a:spcPts val="0"/>
              </a:spcBef>
              <a:buSzTx/>
              <a:buNone/>
              <a:defRPr sz="5000" b="1">
                <a:solidFill>
                  <a:srgbClr val="5E5E5E"/>
                </a:solidFill>
                <a:latin typeface="Futura LT Book"/>
                <a:ea typeface="Futura LT Book"/>
                <a:cs typeface="Futura LT Book"/>
                <a:sym typeface="Futura LT Book"/>
              </a:defRPr>
            </a:pPr>
            <a:r>
              <a:rPr>
                <a:solidFill>
                  <a:srgbClr val="6A7889"/>
                </a:solidFill>
              </a:rPr>
              <a:t>Enquadramento</a:t>
            </a:r>
          </a:p>
          <a:p>
            <a:pPr marL="0" indent="0" defTabSz="292100">
              <a:lnSpc>
                <a:spcPct val="70000"/>
              </a:lnSpc>
              <a:spcBef>
                <a:spcPts val="0"/>
              </a:spcBef>
              <a:buSzTx/>
              <a:buNone/>
              <a:defRPr sz="5000" b="1">
                <a:solidFill>
                  <a:srgbClr val="5E5E5E"/>
                </a:solidFill>
                <a:latin typeface="Futura LT Book"/>
                <a:ea typeface="Futura LT Book"/>
                <a:cs typeface="Futura LT Book"/>
                <a:sym typeface="Futura LT Book"/>
              </a:defRPr>
            </a:pPr>
            <a:r>
              <a:rPr sz="5200">
                <a:solidFill>
                  <a:schemeClr val="accent5">
                    <a:hueOff val="-82419"/>
                    <a:satOff val="-9513"/>
                    <a:lumOff val="-16343"/>
                  </a:schemeClr>
                </a:solidFill>
              </a:rPr>
              <a:t>—</a:t>
            </a:r>
          </a:p>
          <a:p>
            <a:pPr marL="0" indent="0" defTabSz="292100">
              <a:lnSpc>
                <a:spcPct val="70000"/>
              </a:lnSpc>
              <a:spcBef>
                <a:spcPts val="0"/>
              </a:spcBef>
              <a:buSzTx/>
              <a:buNone/>
              <a:defRPr sz="5000" b="1">
                <a:solidFill>
                  <a:srgbClr val="5E5E5E"/>
                </a:solidFill>
                <a:latin typeface="Futura LT Book"/>
                <a:ea typeface="Futura LT Book"/>
                <a:cs typeface="Futura LT Book"/>
                <a:sym typeface="Futura LT Book"/>
              </a:defRPr>
            </a:pPr>
            <a:endParaRPr sz="5200">
              <a:solidFill>
                <a:schemeClr val="accent5">
                  <a:hueOff val="-82419"/>
                  <a:satOff val="-9513"/>
                  <a:lumOff val="-16343"/>
                </a:schemeClr>
              </a:solidFill>
            </a:endParaRPr>
          </a:p>
          <a:p>
            <a:pPr marL="0" indent="0">
              <a:lnSpc>
                <a:spcPct val="110000"/>
              </a:lnSpc>
              <a:spcBef>
                <a:spcPts val="0"/>
              </a:spcBef>
              <a:buSzTx/>
              <a:buNone/>
              <a:defRPr sz="24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a:p>
            <a:pPr marL="0" indent="0">
              <a:lnSpc>
                <a:spcPct val="110000"/>
              </a:lnSpc>
              <a:spcBef>
                <a:spcPts val="0"/>
              </a:spcBef>
              <a:buSzTx/>
              <a:buNone/>
              <a:defRPr sz="24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400">
                <a:solidFill>
                  <a:srgbClr val="6A7889"/>
                </a:solidFill>
                <a:latin typeface="Futura LT Book"/>
                <a:ea typeface="Futura LT Book"/>
                <a:cs typeface="Futura LT Book"/>
                <a:sym typeface="Futura LT Book"/>
              </a:defRPr>
            </a:pPr>
            <a:r>
              <a:t>Lorem ipsum dolor sit amet, consectetur adipiscing elit. Suspendisse </a:t>
            </a:r>
            <a:r>
              <a:rPr b="1"/>
              <a:t>eget erat et mi maximus</a:t>
            </a:r>
            <a:r>
              <a:t> tempor. In hendrerit malesuada dignissim. </a:t>
            </a:r>
            <a:r>
              <a:rPr b="1"/>
              <a:t>Etiam in neque ut</a:t>
            </a:r>
            <a:r>
              <a:t> magna pulvinar tempus ut a sem.</a:t>
            </a:r>
          </a:p>
        </p:txBody>
      </p:sp>
      <p:pic>
        <p:nvPicPr>
          <p:cNvPr id="447"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09" y="13009782"/>
            <a:ext cx="1265665" cy="374638"/>
          </a:xfrm>
          <a:prstGeom prst="rect">
            <a:avLst/>
          </a:prstGeom>
          <a:ln w="3175">
            <a:miter lim="400000"/>
          </a:ln>
        </p:spPr>
      </p:pic>
      <p:pic>
        <p:nvPicPr>
          <p:cNvPr id="448"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153261318"/>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Agenda Imagem">
    <p:bg>
      <p:bgPr>
        <a:solidFill>
          <a:srgbClr val="E9EBEE"/>
        </a:solidFill>
        <a:effectLst/>
      </p:bgPr>
    </p:bg>
    <p:spTree>
      <p:nvGrpSpPr>
        <p:cNvPr id="1" name=""/>
        <p:cNvGrpSpPr/>
        <p:nvPr/>
      </p:nvGrpSpPr>
      <p:grpSpPr>
        <a:xfrm>
          <a:off x="0" y="0"/>
          <a:ext cx="0" cy="0"/>
          <a:chOff x="0" y="0"/>
          <a:chExt cx="0" cy="0"/>
        </a:xfrm>
      </p:grpSpPr>
      <p:sp>
        <p:nvSpPr>
          <p:cNvPr id="455" name="Imagem"/>
          <p:cNvSpPr>
            <a:spLocks noGrp="1"/>
          </p:cNvSpPr>
          <p:nvPr>
            <p:ph type="pic" idx="13"/>
          </p:nvPr>
        </p:nvSpPr>
        <p:spPr>
          <a:xfrm>
            <a:off x="9121" y="9467"/>
            <a:ext cx="24365758" cy="13696960"/>
          </a:xfrm>
          <a:prstGeom prst="rect">
            <a:avLst/>
          </a:prstGeom>
        </p:spPr>
        <p:txBody>
          <a:bodyPr lIns="91439" tIns="45719" rIns="91439" bIns="45719" anchor="t">
            <a:noAutofit/>
          </a:bodyPr>
          <a:lstStyle/>
          <a:p>
            <a:endParaRPr/>
          </a:p>
        </p:txBody>
      </p:sp>
      <p:sp>
        <p:nvSpPr>
          <p:cNvPr id="456" name="Agenda…"/>
          <p:cNvSpPr>
            <a:spLocks noGrp="1"/>
          </p:cNvSpPr>
          <p:nvPr>
            <p:ph type="body" idx="14"/>
          </p:nvPr>
        </p:nvSpPr>
        <p:spPr>
          <a:xfrm>
            <a:off x="5949" y="6691"/>
            <a:ext cx="14498490" cy="12809328"/>
          </a:xfrm>
          <a:prstGeom prst="rect">
            <a:avLst/>
          </a:prstGeom>
        </p:spPr>
        <p:txBody>
          <a:bodyPr lIns="1516565" tIns="1516565" rIns="1516565" bIns="1516565" anchor="t">
            <a:noAutofit/>
          </a:bodyPr>
          <a:lstStyle/>
          <a:p>
            <a:pPr marL="0" indent="63500" defTabSz="292100">
              <a:lnSpc>
                <a:spcPct val="70000"/>
              </a:lnSpc>
              <a:spcBef>
                <a:spcPts val="0"/>
              </a:spcBef>
              <a:buSzTx/>
              <a:buNone/>
              <a:defRPr sz="5000" b="1">
                <a:solidFill>
                  <a:srgbClr val="FFFFFF"/>
                </a:solidFill>
                <a:latin typeface="Futura LT Book"/>
                <a:ea typeface="Futura LT Book"/>
                <a:cs typeface="Futura LT Book"/>
                <a:sym typeface="Futura LT Book"/>
              </a:defRPr>
            </a:pPr>
            <a:r>
              <a:t>Agenda</a:t>
            </a:r>
          </a:p>
          <a:p>
            <a:pPr marL="0" indent="0" defTabSz="292100">
              <a:lnSpc>
                <a:spcPct val="70000"/>
              </a:lnSpc>
              <a:spcBef>
                <a:spcPts val="0"/>
              </a:spcBef>
              <a:buSzTx/>
              <a:buNone/>
              <a:defRPr sz="5000" b="1">
                <a:solidFill>
                  <a:srgbClr val="FFFFFF"/>
                </a:solidFill>
                <a:latin typeface="Futura LT Book"/>
                <a:ea typeface="Futura LT Book"/>
                <a:cs typeface="Futura LT Book"/>
                <a:sym typeface="Futura LT Book"/>
              </a:defRPr>
            </a:pPr>
            <a:r>
              <a:rPr sz="5200"/>
              <a:t>—</a:t>
            </a:r>
          </a:p>
          <a:p>
            <a:pPr marL="0" indent="0" defTabSz="292100">
              <a:lnSpc>
                <a:spcPct val="70000"/>
              </a:lnSpc>
              <a:spcBef>
                <a:spcPts val="0"/>
              </a:spcBef>
              <a:buSzTx/>
              <a:buNone/>
              <a:defRPr sz="5000" b="1">
                <a:solidFill>
                  <a:srgbClr val="FFFFFF"/>
                </a:solidFill>
                <a:latin typeface="Futura LT Book"/>
                <a:ea typeface="Futura LT Book"/>
                <a:cs typeface="Futura LT Book"/>
                <a:sym typeface="Futura LT Book"/>
              </a:defRPr>
            </a:pPr>
            <a:endParaRPr sz="5200"/>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a:t>
            </a:r>
          </a:p>
          <a:p>
            <a:pPr marL="1074420" lvl="1" indent="-655320" defTabSz="292100">
              <a:lnSpc>
                <a:spcPct val="110000"/>
              </a:lnSpc>
              <a:spcBef>
                <a:spcPts val="1400"/>
              </a:spcBef>
              <a:buClr>
                <a:srgbClr val="FFFFFF"/>
              </a:buClr>
              <a:buSzPct val="100000"/>
              <a:buAutoNum type="arabicPeriod"/>
              <a:defRPr sz="2400" b="1">
                <a:solidFill>
                  <a:srgbClr val="FFFFFF"/>
                </a:solidFill>
                <a:latin typeface="Futura LT Book"/>
                <a:ea typeface="Futura LT Book"/>
                <a:cs typeface="Futura LT Book"/>
                <a:sym typeface="Futura LT Book"/>
              </a:defRPr>
            </a:pPr>
            <a:r>
              <a:t>Lorem ipsum sub pontos</a:t>
            </a:r>
          </a:p>
          <a:p>
            <a:pPr marL="1074420" lvl="1" indent="-655320" defTabSz="292100">
              <a:lnSpc>
                <a:spcPct val="110000"/>
              </a:lnSpc>
              <a:spcBef>
                <a:spcPts val="1400"/>
              </a:spcBef>
              <a:buClr>
                <a:srgbClr val="FFFFFF"/>
              </a:buClr>
              <a:buSzPct val="100000"/>
              <a:buAutoNum type="arabicPeriod"/>
              <a:defRPr sz="2400" b="1">
                <a:solidFill>
                  <a:srgbClr val="FFFFFF"/>
                </a:solidFill>
                <a:latin typeface="Futura LT Book"/>
                <a:ea typeface="Futura LT Book"/>
                <a:cs typeface="Futura LT Book"/>
                <a:sym typeface="Futura LT Book"/>
              </a:defRPr>
            </a:pPr>
            <a:r>
              <a:t>Lorem ipsum sub pontos Lorem ipsum sub pontos Lorem ipsum sub Lorem ipsum sub</a:t>
            </a:r>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ipsum</a:t>
            </a:r>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ipsum</a:t>
            </a:r>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ipsum </a:t>
            </a:r>
          </a:p>
          <a:p>
            <a:pPr marL="604157" indent="-604157" defTabSz="285750">
              <a:lnSpc>
                <a:spcPct val="110000"/>
              </a:lnSpc>
              <a:spcBef>
                <a:spcPts val="1400"/>
              </a:spcBef>
              <a:buClr>
                <a:srgbClr val="FFFFFF"/>
              </a:buClr>
              <a:buSzPct val="100000"/>
              <a:buAutoNum type="arabicPeriod"/>
              <a:defRPr sz="3600" b="1">
                <a:solidFill>
                  <a:srgbClr val="FFFFFF"/>
                </a:solidFill>
                <a:latin typeface="Futura LT Book"/>
                <a:ea typeface="Futura LT Book"/>
                <a:cs typeface="Futura LT Book"/>
                <a:sym typeface="Futura LT Book"/>
              </a:defRPr>
            </a:pPr>
            <a:r>
              <a:t>Lorem ipsum</a:t>
            </a:r>
          </a:p>
        </p:txBody>
      </p:sp>
      <p:pic>
        <p:nvPicPr>
          <p:cNvPr id="457" name="Imagem" descr="Imagem"/>
          <p:cNvPicPr>
            <a:picLocks noChangeAspect="1"/>
          </p:cNvPicPr>
          <p:nvPr/>
        </p:nvPicPr>
        <p:blipFill>
          <a:blip r:embed="rId2" cstate="screen">
            <a:alphaModFix amt="20000"/>
            <a:extLst>
              <a:ext uri="{28A0092B-C50C-407E-A947-70E740481C1C}">
                <a14:useLocalDpi xmlns:a14="http://schemas.microsoft.com/office/drawing/2010/main"/>
              </a:ext>
            </a:extLst>
          </a:blip>
          <a:srcRect/>
          <a:stretch>
            <a:fillRect/>
          </a:stretch>
        </p:blipFill>
        <p:spPr>
          <a:xfrm>
            <a:off x="5949" y="2994"/>
            <a:ext cx="5674186" cy="4678727"/>
          </a:xfrm>
          <a:prstGeom prst="rect">
            <a:avLst/>
          </a:prstGeom>
          <a:ln w="3175">
            <a:miter lim="400000"/>
          </a:ln>
        </p:spPr>
      </p:pic>
      <p:sp>
        <p:nvSpPr>
          <p:cNvPr id="458" name="Número do diapositivo"/>
          <p:cNvSpPr txBox="1">
            <a:spLocks noGrp="1"/>
          </p:cNvSpPr>
          <p:nvPr>
            <p:ph type="sldNum" sz="quarter" idx="2"/>
          </p:nvPr>
        </p:nvSpPr>
        <p:spPr>
          <a:xfrm>
            <a:off x="23693203" y="13135887"/>
            <a:ext cx="328010" cy="307512"/>
          </a:xfrm>
          <a:prstGeom prst="rect">
            <a:avLst/>
          </a:prstGeom>
        </p:spPr>
        <p:txBody>
          <a:bodyPr lIns="35683" tIns="35683" rIns="35683" bIns="35683" anchor="b"/>
          <a:lstStyle>
            <a:lvl1pPr algn="r" defTabSz="292100">
              <a:defRPr sz="1400" b="1">
                <a:solidFill>
                  <a:srgbClr val="FFFFFF"/>
                </a:solidFill>
                <a:latin typeface="Futura LT Book"/>
                <a:ea typeface="Futura LT Book"/>
                <a:cs typeface="Futura LT Book"/>
                <a:sym typeface="Futura LT Book"/>
              </a:defRPr>
            </a:lvl1pPr>
          </a:lstStyle>
          <a:p>
            <a:fld id="{86CB4B4D-7CA3-9044-876B-883B54F8677D}" type="slidenum">
              <a:t>‹#›</a:t>
            </a:fld>
            <a:endParaRPr/>
          </a:p>
        </p:txBody>
      </p:sp>
      <p:pic>
        <p:nvPicPr>
          <p:cNvPr id="459"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009" y="13009782"/>
            <a:ext cx="1265665" cy="374638"/>
          </a:xfrm>
          <a:prstGeom prst="rect">
            <a:avLst/>
          </a:prstGeom>
          <a:ln w="3175">
            <a:miter lim="400000"/>
          </a:ln>
        </p:spPr>
      </p:pic>
      <p:pic>
        <p:nvPicPr>
          <p:cNvPr id="460" name="logoCE.gif" descr="logoC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1011" y="12763188"/>
            <a:ext cx="924850" cy="641383"/>
          </a:xfrm>
          <a:prstGeom prst="rect">
            <a:avLst/>
          </a:prstGeom>
          <a:ln w="3175">
            <a:miter lim="400000"/>
          </a:ln>
        </p:spPr>
      </p:pic>
    </p:spTree>
    <p:extLst>
      <p:ext uri="{BB962C8B-B14F-4D97-AF65-F5344CB8AC3E}">
        <p14:creationId xmlns:p14="http://schemas.microsoft.com/office/powerpoint/2010/main" val="189913499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Benchmark cinza">
    <p:bg>
      <p:bgPr>
        <a:solidFill>
          <a:srgbClr val="E9EBEE"/>
        </a:solidFill>
        <a:effectLst/>
      </p:bgPr>
    </p:bg>
    <p:spTree>
      <p:nvGrpSpPr>
        <p:cNvPr id="1" name=""/>
        <p:cNvGrpSpPr/>
        <p:nvPr/>
      </p:nvGrpSpPr>
      <p:grpSpPr>
        <a:xfrm>
          <a:off x="0" y="0"/>
          <a:ext cx="0" cy="0"/>
          <a:chOff x="0" y="0"/>
          <a:chExt cx="0" cy="0"/>
        </a:xfrm>
      </p:grpSpPr>
      <p:pic>
        <p:nvPicPr>
          <p:cNvPr id="475"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476"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sp>
        <p:nvSpPr>
          <p:cNvPr id="477"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6A7889"/>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EB261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pic>
        <p:nvPicPr>
          <p:cNvPr id="478"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479"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1925401519"/>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86" name="Texto do título"/>
          <p:cNvSpPr txBox="1">
            <a:spLocks noGrp="1"/>
          </p:cNvSpPr>
          <p:nvPr>
            <p:ph type="title"/>
          </p:nvPr>
        </p:nvSpPr>
        <p:spPr>
          <a:xfrm>
            <a:off x="4837527" y="2306081"/>
            <a:ext cx="14708944" cy="4641173"/>
          </a:xfrm>
          <a:prstGeom prst="rect">
            <a:avLst/>
          </a:prstGeom>
        </p:spPr>
        <p:txBody>
          <a:bodyPr lIns="71402" tIns="71402" rIns="71402" bIns="71402" anchor="b"/>
          <a:lstStyle>
            <a:lvl1pPr defTabSz="584200">
              <a:lnSpc>
                <a:spcPts val="14400"/>
              </a:lnSpc>
              <a:defRPr sz="10600">
                <a:solidFill>
                  <a:srgbClr val="172B4D"/>
                </a:solidFill>
                <a:latin typeface="Helvetica Light"/>
                <a:ea typeface="Helvetica Light"/>
                <a:cs typeface="Helvetica Light"/>
                <a:sym typeface="Helvetica Light"/>
              </a:defRPr>
            </a:lvl1pPr>
          </a:lstStyle>
          <a:p>
            <a:r>
              <a:t>Texto do título</a:t>
            </a:r>
          </a:p>
        </p:txBody>
      </p:sp>
      <p:sp>
        <p:nvSpPr>
          <p:cNvPr id="487" name="Nível um…"/>
          <p:cNvSpPr txBox="1">
            <a:spLocks noGrp="1"/>
          </p:cNvSpPr>
          <p:nvPr>
            <p:ph type="body" sz="quarter" idx="1"/>
          </p:nvPr>
        </p:nvSpPr>
        <p:spPr>
          <a:xfrm>
            <a:off x="4837527" y="7072207"/>
            <a:ext cx="14708944" cy="1588710"/>
          </a:xfrm>
          <a:prstGeom prst="rect">
            <a:avLst/>
          </a:prstGeom>
        </p:spPr>
        <p:txBody>
          <a:bodyPr lIns="71402" tIns="71402" rIns="71402" bIns="71402" anchor="t"/>
          <a:lstStyle>
            <a:lvl1pPr marL="0" indent="0" algn="ctr" defTabSz="584200">
              <a:spcBef>
                <a:spcPts val="0"/>
              </a:spcBef>
              <a:buSzTx/>
              <a:buNone/>
              <a:defRPr sz="3800">
                <a:latin typeface="Helvetica Light"/>
                <a:ea typeface="Helvetica Light"/>
                <a:cs typeface="Helvetica Light"/>
                <a:sym typeface="Helvetica Light"/>
              </a:defRPr>
            </a:lvl1pPr>
            <a:lvl2pPr marL="0" indent="228600" algn="ctr" defTabSz="584200">
              <a:spcBef>
                <a:spcPts val="0"/>
              </a:spcBef>
              <a:buSzTx/>
              <a:buNone/>
              <a:defRPr sz="3800">
                <a:latin typeface="Helvetica Light"/>
                <a:ea typeface="Helvetica Light"/>
                <a:cs typeface="Helvetica Light"/>
                <a:sym typeface="Helvetica Light"/>
              </a:defRPr>
            </a:lvl2pPr>
            <a:lvl3pPr marL="0" indent="457200" algn="ctr" defTabSz="584200">
              <a:spcBef>
                <a:spcPts val="0"/>
              </a:spcBef>
              <a:buSzTx/>
              <a:buNone/>
              <a:defRPr sz="3800">
                <a:latin typeface="Helvetica Light"/>
                <a:ea typeface="Helvetica Light"/>
                <a:cs typeface="Helvetica Light"/>
                <a:sym typeface="Helvetica Light"/>
              </a:defRPr>
            </a:lvl3pPr>
            <a:lvl4pPr marL="0" indent="685800" algn="ctr" defTabSz="584200">
              <a:spcBef>
                <a:spcPts val="0"/>
              </a:spcBef>
              <a:buSzTx/>
              <a:buNone/>
              <a:defRPr sz="3800">
                <a:latin typeface="Helvetica Light"/>
                <a:ea typeface="Helvetica Light"/>
                <a:cs typeface="Helvetica Light"/>
                <a:sym typeface="Helvetica Light"/>
              </a:defRPr>
            </a:lvl4pPr>
            <a:lvl5pPr marL="0" indent="914400" algn="ctr" defTabSz="584200">
              <a:spcBef>
                <a:spcPts val="0"/>
              </a:spcBef>
              <a:buSzTx/>
              <a:buNone/>
              <a:defRPr sz="3800">
                <a:latin typeface="Helvetica Light"/>
                <a:ea typeface="Helvetica Light"/>
                <a:cs typeface="Helvetica Light"/>
                <a:sym typeface="Helvetica Light"/>
              </a:defRPr>
            </a:lvl5pPr>
          </a:lstStyle>
          <a:p>
            <a:r>
              <a:t>Nível um</a:t>
            </a:r>
          </a:p>
          <a:p>
            <a:pPr lvl="1"/>
            <a:r>
              <a:t>Nível dois</a:t>
            </a:r>
          </a:p>
          <a:p>
            <a:pPr lvl="2"/>
            <a:r>
              <a:t>Nível três</a:t>
            </a:r>
          </a:p>
          <a:p>
            <a:pPr lvl="3"/>
            <a:r>
              <a:t>Nível quatro</a:t>
            </a:r>
          </a:p>
          <a:p>
            <a:pPr lvl="4"/>
            <a:r>
              <a:t>Nível cinco</a:t>
            </a:r>
          </a:p>
        </p:txBody>
      </p:sp>
      <p:sp>
        <p:nvSpPr>
          <p:cNvPr id="488" name="Número do diapositivo"/>
          <p:cNvSpPr txBox="1">
            <a:spLocks noGrp="1"/>
          </p:cNvSpPr>
          <p:nvPr>
            <p:ph type="sldNum" sz="quarter" idx="2"/>
          </p:nvPr>
        </p:nvSpPr>
        <p:spPr>
          <a:xfrm>
            <a:off x="11913653" y="13007551"/>
            <a:ext cx="538843" cy="515702"/>
          </a:xfrm>
          <a:prstGeom prst="rect">
            <a:avLst/>
          </a:prstGeom>
        </p:spPr>
        <p:txBody>
          <a:bodyPr lIns="71402" tIns="71402" rIns="71402" bIns="71402"/>
          <a:lstStyle>
            <a:lvl1pPr defTabSz="584200">
              <a:defRPr b="1">
                <a:solidFill>
                  <a:srgbClr val="6A7889"/>
                </a:solidFill>
                <a:latin typeface="Futura LT Book"/>
                <a:ea typeface="Futura LT Book"/>
                <a:cs typeface="Futura LT Book"/>
                <a:sym typeface="Futura LT Book"/>
              </a:defRPr>
            </a:lvl1pPr>
          </a:lstStyle>
          <a:p>
            <a:fld id="{86CB4B4D-7CA3-9044-876B-883B54F8677D}" type="slidenum">
              <a:t>‹#›</a:t>
            </a:fld>
            <a:endParaRPr/>
          </a:p>
        </p:txBody>
      </p:sp>
    </p:spTree>
    <p:extLst>
      <p:ext uri="{BB962C8B-B14F-4D97-AF65-F5344CB8AC3E}">
        <p14:creationId xmlns:p14="http://schemas.microsoft.com/office/powerpoint/2010/main" val="92242803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2_Benchmark cinza">
    <p:bg>
      <p:bgPr>
        <a:solidFill>
          <a:srgbClr val="E9EBEE"/>
        </a:solidFill>
        <a:effectLst/>
      </p:bgPr>
    </p:bg>
    <p:spTree>
      <p:nvGrpSpPr>
        <p:cNvPr id="1" name=""/>
        <p:cNvGrpSpPr/>
        <p:nvPr/>
      </p:nvGrpSpPr>
      <p:grpSpPr>
        <a:xfrm>
          <a:off x="0" y="0"/>
          <a:ext cx="0" cy="0"/>
          <a:chOff x="0" y="0"/>
          <a:chExt cx="0" cy="0"/>
        </a:xfrm>
      </p:grpSpPr>
      <p:pic>
        <p:nvPicPr>
          <p:cNvPr id="495"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496"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sp>
        <p:nvSpPr>
          <p:cNvPr id="497" name="Lead benchmark…"/>
          <p:cNvSpPr>
            <a:spLocks noGrp="1"/>
          </p:cNvSpPr>
          <p:nvPr>
            <p:ph type="body" idx="13"/>
          </p:nvPr>
        </p:nvSpPr>
        <p:spPr>
          <a:xfrm>
            <a:off x="-1" y="3346"/>
            <a:ext cx="12210968" cy="12816775"/>
          </a:xfrm>
          <a:prstGeom prst="rect">
            <a:avLst/>
          </a:prstGeom>
        </p:spPr>
        <p:txBody>
          <a:bodyPr lIns="1517306" tIns="1517306" rIns="1517306" bIns="1517306" anchor="t">
            <a:noAutofit/>
          </a:bodyPr>
          <a:lstStyle/>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FFFFFF"/>
                </a:solidFill>
                <a:latin typeface="Futura LT Book"/>
                <a:ea typeface="Futura LT Book"/>
                <a:cs typeface="Futura LT Book"/>
                <a:sym typeface="Futura LT Book"/>
              </a:defRPr>
            </a:pPr>
            <a:endParaRPr/>
          </a:p>
          <a:p>
            <a:pPr marL="0" indent="0" defTabSz="292100">
              <a:lnSpc>
                <a:spcPct val="70000"/>
              </a:lnSpc>
              <a:spcBef>
                <a:spcPts val="0"/>
              </a:spcBef>
              <a:buSzTx/>
              <a:buNone/>
              <a:defRPr sz="5200" b="1">
                <a:solidFill>
                  <a:srgbClr val="6A7889"/>
                </a:solidFill>
                <a:latin typeface="Futura LT Book"/>
                <a:ea typeface="Futura LT Book"/>
                <a:cs typeface="Futura LT Book"/>
                <a:sym typeface="Futura LT Book"/>
              </a:defRPr>
            </a:pPr>
            <a:r>
              <a:t>Lead benchmark</a:t>
            </a:r>
          </a:p>
          <a:p>
            <a:pPr marL="0" indent="0" defTabSz="292100">
              <a:lnSpc>
                <a:spcPct val="70000"/>
              </a:lnSpc>
              <a:spcBef>
                <a:spcPts val="4500"/>
              </a:spcBef>
              <a:buSzTx/>
              <a:buNone/>
              <a:defRPr sz="5200" b="1">
                <a:solidFill>
                  <a:srgbClr val="EB261F"/>
                </a:solidFill>
                <a:latin typeface="Futura LT Book"/>
                <a:ea typeface="Futura LT Book"/>
                <a:cs typeface="Futura LT Book"/>
                <a:sym typeface="Futura LT Book"/>
              </a:defRPr>
            </a:pPr>
            <a:r>
              <a:rPr sz="5600"/>
              <a:t>—</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O problema:  </a:t>
            </a:r>
            <a:r>
              <a:t>a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r>
              <a:rPr b="1"/>
              <a:t>A solução:</a:t>
            </a:r>
            <a:r>
              <a:t> Lorem ipsum dolor sit amet, consectetur adipiscing elit. Donec venenatis arcu augue, vel lobortis ante fringilla vel. Sed finibus lobortis neque non eleifend.</a:t>
            </a:r>
          </a:p>
          <a:p>
            <a:pPr marL="0" indent="0">
              <a:lnSpc>
                <a:spcPct val="110000"/>
              </a:lnSpc>
              <a:spcBef>
                <a:spcPts val="0"/>
              </a:spcBef>
              <a:buSzTx/>
              <a:buNone/>
              <a:defRPr sz="2200">
                <a:solidFill>
                  <a:srgbClr val="6A7889"/>
                </a:solidFill>
                <a:latin typeface="Futura LT Book"/>
                <a:ea typeface="Futura LT Book"/>
                <a:cs typeface="Futura LT Book"/>
                <a:sym typeface="Futura LT Book"/>
              </a:defRPr>
            </a:pPr>
            <a:endParaRPr/>
          </a:p>
          <a:p>
            <a:pPr marL="0" indent="0">
              <a:lnSpc>
                <a:spcPct val="110000"/>
              </a:lnSpc>
              <a:spcBef>
                <a:spcPts val="0"/>
              </a:spcBef>
              <a:buSzTx/>
              <a:buNone/>
              <a:defRPr sz="1800">
                <a:solidFill>
                  <a:srgbClr val="6A7889"/>
                </a:solidFill>
                <a:latin typeface="Futura LT Book"/>
                <a:ea typeface="Futura LT Book"/>
                <a:cs typeface="Futura LT Book"/>
                <a:sym typeface="Futura LT Book"/>
              </a:defRPr>
            </a:pPr>
            <a:r>
              <a:rPr b="1"/>
              <a:t>Indústria: </a:t>
            </a:r>
            <a:r>
              <a:t>Tech.</a:t>
            </a:r>
          </a:p>
        </p:txBody>
      </p:sp>
      <p:pic>
        <p:nvPicPr>
          <p:cNvPr id="498"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499" name="eclogocor.png" descr="eclogocor.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8101" y="12760618"/>
            <a:ext cx="926649" cy="642631"/>
          </a:xfrm>
          <a:prstGeom prst="rect">
            <a:avLst/>
          </a:prstGeom>
          <a:ln w="3175">
            <a:miter lim="400000"/>
          </a:ln>
        </p:spPr>
      </p:pic>
    </p:spTree>
    <p:extLst>
      <p:ext uri="{BB962C8B-B14F-4D97-AF65-F5344CB8AC3E}">
        <p14:creationId xmlns:p14="http://schemas.microsoft.com/office/powerpoint/2010/main" val="1320742342"/>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1_Capitulo descrição">
    <p:spTree>
      <p:nvGrpSpPr>
        <p:cNvPr id="1" name=""/>
        <p:cNvGrpSpPr/>
        <p:nvPr/>
      </p:nvGrpSpPr>
      <p:grpSpPr>
        <a:xfrm>
          <a:off x="0" y="0"/>
          <a:ext cx="0" cy="0"/>
          <a:chOff x="0" y="0"/>
          <a:chExt cx="0" cy="0"/>
        </a:xfrm>
      </p:grpSpPr>
      <p:sp>
        <p:nvSpPr>
          <p:cNvPr id="521" name="Imagem"/>
          <p:cNvSpPr>
            <a:spLocks noGrp="1"/>
          </p:cNvSpPr>
          <p:nvPr>
            <p:ph type="pic" idx="13"/>
          </p:nvPr>
        </p:nvSpPr>
        <p:spPr>
          <a:xfrm>
            <a:off x="-20919" y="-11715"/>
            <a:ext cx="24425654" cy="13739430"/>
          </a:xfrm>
          <a:prstGeom prst="rect">
            <a:avLst/>
          </a:prstGeom>
        </p:spPr>
        <p:txBody>
          <a:bodyPr lIns="91439" tIns="45719" rIns="91439" bIns="45719" anchor="t">
            <a:noAutofit/>
          </a:bodyPr>
          <a:lstStyle/>
          <a:p>
            <a:endParaRPr/>
          </a:p>
        </p:txBody>
      </p:sp>
      <p:sp>
        <p:nvSpPr>
          <p:cNvPr id="522" name="Retângulo"/>
          <p:cNvSpPr/>
          <p:nvPr/>
        </p:nvSpPr>
        <p:spPr>
          <a:xfrm>
            <a:off x="-218169" y="-184783"/>
            <a:ext cx="24820339" cy="14085566"/>
          </a:xfrm>
          <a:prstGeom prst="rect">
            <a:avLst/>
          </a:prstGeom>
          <a:solidFill>
            <a:srgbClr val="000000">
              <a:alpha val="4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523" name="wingman_deloitte_business_branco.png" descr="wingman_deloitte_business_branc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sp>
        <p:nvSpPr>
          <p:cNvPr id="524" name="1.…"/>
          <p:cNvSpPr txBox="1">
            <a:spLocks noGrp="1"/>
          </p:cNvSpPr>
          <p:nvPr>
            <p:ph type="body" sz="half" idx="14"/>
          </p:nvPr>
        </p:nvSpPr>
        <p:spPr>
          <a:xfrm>
            <a:off x="5949" y="4340821"/>
            <a:ext cx="24372101" cy="4914050"/>
          </a:xfrm>
          <a:prstGeom prst="rect">
            <a:avLst/>
          </a:prstGeom>
        </p:spPr>
        <p:txBody>
          <a:bodyPr lIns="91395" tIns="91395" rIns="91395" bIns="91395" anchor="t">
            <a:spAutoFit/>
          </a:bodyPr>
          <a:lstStyle/>
          <a:p>
            <a:pPr marL="0" indent="1270000" defTabSz="1828800">
              <a:lnSpc>
                <a:spcPct val="90000"/>
              </a:lnSpc>
              <a:spcBef>
                <a:spcPts val="0"/>
              </a:spcBef>
              <a:buSzTx/>
              <a:buNone/>
              <a:defRPr sz="11800" b="1">
                <a:solidFill>
                  <a:schemeClr val="accent5">
                    <a:hueOff val="-82419"/>
                    <a:satOff val="-9513"/>
                    <a:lumOff val="-16343"/>
                  </a:schemeClr>
                </a:solidFill>
                <a:latin typeface="Futura LT Book"/>
                <a:ea typeface="Futura LT Book"/>
                <a:cs typeface="Futura LT Book"/>
                <a:sym typeface="Futura LT Book"/>
              </a:defRPr>
            </a:pPr>
            <a:r>
              <a:t>1.</a:t>
            </a:r>
          </a:p>
          <a:p>
            <a:pPr marL="0" indent="1270000" defTabSz="1828800">
              <a:spcBef>
                <a:spcPts val="0"/>
              </a:spcBef>
              <a:buSzTx/>
              <a:buNone/>
              <a:defRPr sz="13600" b="1">
                <a:solidFill>
                  <a:srgbClr val="FFFFFF"/>
                </a:solidFill>
                <a:latin typeface="Futura LT Book"/>
                <a:ea typeface="Futura LT Book"/>
                <a:cs typeface="Futura LT Book"/>
                <a:sym typeface="Futura LT Book"/>
              </a:defRPr>
            </a:pPr>
            <a:r>
              <a:t>Título de Capítulo</a:t>
            </a:r>
          </a:p>
          <a:p>
            <a:pPr marL="0" indent="1270000" defTabSz="292100">
              <a:lnSpc>
                <a:spcPct val="120000"/>
              </a:lnSpc>
              <a:spcBef>
                <a:spcPts val="0"/>
              </a:spcBef>
              <a:buSzTx/>
              <a:buNone/>
              <a:defRPr sz="3800" b="1">
                <a:solidFill>
                  <a:srgbClr val="FFFFFF"/>
                </a:solidFill>
                <a:latin typeface="Futura LT Book"/>
                <a:ea typeface="Futura LT Book"/>
                <a:cs typeface="Futura LT Book"/>
                <a:sym typeface="Futura LT Book"/>
              </a:defRPr>
            </a:pPr>
            <a:r>
              <a:t>Breve descrição, sub-título de capítulo. </a:t>
            </a:r>
          </a:p>
        </p:txBody>
      </p:sp>
      <p:pic>
        <p:nvPicPr>
          <p:cNvPr id="525" name="Imagem" descr="Imagem"/>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68927" y="13002822"/>
            <a:ext cx="1071041" cy="362343"/>
          </a:xfrm>
          <a:prstGeom prst="rect">
            <a:avLst/>
          </a:prstGeom>
          <a:ln w="3175">
            <a:miter lim="400000"/>
          </a:ln>
        </p:spPr>
      </p:pic>
      <p:sp>
        <p:nvSpPr>
          <p:cNvPr id="526" name="Número do diapositivo"/>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960796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Frase Grande">
    <p:bg>
      <p:bgPr>
        <a:solidFill>
          <a:srgbClr val="E9EBEE"/>
        </a:solidFill>
        <a:effectLst/>
      </p:bgPr>
    </p:bg>
    <p:spTree>
      <p:nvGrpSpPr>
        <p:cNvPr id="1" name=""/>
        <p:cNvGrpSpPr/>
        <p:nvPr/>
      </p:nvGrpSpPr>
      <p:grpSpPr>
        <a:xfrm>
          <a:off x="0" y="0"/>
          <a:ext cx="0" cy="0"/>
          <a:chOff x="0" y="0"/>
          <a:chExt cx="0" cy="0"/>
        </a:xfrm>
      </p:grpSpPr>
      <p:pic>
        <p:nvPicPr>
          <p:cNvPr id="533" name="Imagem" descr="Imagem"/>
          <p:cNvPicPr>
            <a:picLocks noChangeAspect="1"/>
          </p:cNvPicPr>
          <p:nvPr/>
        </p:nvPicPr>
        <p:blipFill>
          <a:blip r:embed="rId2" cstate="screen">
            <a:alphaModFix amt="60000"/>
            <a:extLst>
              <a:ext uri="{28A0092B-C50C-407E-A947-70E740481C1C}">
                <a14:useLocalDpi xmlns:a14="http://schemas.microsoft.com/office/drawing/2010/main"/>
              </a:ext>
            </a:extLst>
          </a:blip>
          <a:srcRect/>
          <a:stretch>
            <a:fillRect/>
          </a:stretch>
        </p:blipFill>
        <p:spPr>
          <a:xfrm>
            <a:off x="-1" y="-354"/>
            <a:ext cx="5676956" cy="4681013"/>
          </a:xfrm>
          <a:prstGeom prst="rect">
            <a:avLst/>
          </a:prstGeom>
          <a:ln w="3175">
            <a:miter lim="400000"/>
          </a:ln>
        </p:spPr>
      </p:pic>
      <p:sp>
        <p:nvSpPr>
          <p:cNvPr id="534" name="Número do diapositivo"/>
          <p:cNvSpPr txBox="1">
            <a:spLocks noGrp="1"/>
          </p:cNvSpPr>
          <p:nvPr>
            <p:ph type="sldNum" sz="quarter" idx="2"/>
          </p:nvPr>
        </p:nvSpPr>
        <p:spPr>
          <a:xfrm>
            <a:off x="23664094" y="13114404"/>
            <a:ext cx="362894" cy="332210"/>
          </a:xfrm>
          <a:prstGeom prst="rect">
            <a:avLst/>
          </a:prstGeom>
        </p:spPr>
        <p:txBody>
          <a:bodyPr lIns="35701" tIns="35701" rIns="35701" bIns="35701" anchor="b"/>
          <a:lstStyle>
            <a:lvl1pPr algn="r" defTabSz="292100">
              <a:defRPr sz="1600" b="1">
                <a:solidFill>
                  <a:srgbClr val="929292"/>
                </a:solidFill>
                <a:latin typeface="Futura LT Book"/>
                <a:ea typeface="Futura LT Book"/>
                <a:cs typeface="Futura LT Book"/>
                <a:sym typeface="Futura LT Book"/>
              </a:defRPr>
            </a:lvl1pPr>
          </a:lstStyle>
          <a:p>
            <a:fld id="{86CB4B4D-7CA3-9044-876B-883B54F8677D}" type="slidenum">
              <a:t>‹#›</a:t>
            </a:fld>
            <a:endParaRPr/>
          </a:p>
        </p:txBody>
      </p:sp>
      <p:pic>
        <p:nvPicPr>
          <p:cNvPr id="535" name="wingman_deloitte_business_branco.png" descr="wingman_deloitte_business_branc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24" y="13012785"/>
            <a:ext cx="1266284" cy="374821"/>
          </a:xfrm>
          <a:prstGeom prst="rect">
            <a:avLst/>
          </a:prstGeom>
          <a:ln w="3175">
            <a:miter lim="400000"/>
          </a:ln>
        </p:spPr>
      </p:pic>
      <p:pic>
        <p:nvPicPr>
          <p:cNvPr id="536" name="Imagem" descr="Imagem"/>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8927" y="13002822"/>
            <a:ext cx="1072337" cy="394792"/>
          </a:xfrm>
          <a:prstGeom prst="rect">
            <a:avLst/>
          </a:prstGeom>
          <a:ln w="3175">
            <a:miter lim="400000"/>
          </a:ln>
        </p:spPr>
      </p:pic>
      <p:sp>
        <p:nvSpPr>
          <p:cNvPr id="537" name="Frases slides ponte,…"/>
          <p:cNvSpPr txBox="1">
            <a:spLocks noGrp="1"/>
          </p:cNvSpPr>
          <p:nvPr>
            <p:ph type="body" sz="half" idx="13"/>
          </p:nvPr>
        </p:nvSpPr>
        <p:spPr>
          <a:xfrm>
            <a:off x="-1" y="4614105"/>
            <a:ext cx="24384001" cy="4954999"/>
          </a:xfrm>
          <a:prstGeom prst="rect">
            <a:avLst/>
          </a:prstGeom>
        </p:spPr>
        <p:txBody>
          <a:bodyPr lIns="0" tIns="0" rIns="0" bIns="0" anchor="t">
            <a:spAutoFit/>
          </a:bodyPr>
          <a:lstStyle/>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Frases slides ponte, </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t>Fundo neutro</a:t>
            </a:r>
          </a:p>
          <a:p>
            <a:pPr marL="0" indent="0" algn="ctr" defTabSz="1828800">
              <a:lnSpc>
                <a:spcPts val="13400"/>
              </a:lnSpc>
              <a:spcBef>
                <a:spcPts val="0"/>
              </a:spcBef>
              <a:buSzTx/>
              <a:buNone/>
              <a:defRPr sz="9800" b="1">
                <a:solidFill>
                  <a:srgbClr val="6A7889"/>
                </a:solidFill>
                <a:latin typeface="Futura LT Book"/>
                <a:ea typeface="Futura LT Book"/>
                <a:cs typeface="Futura LT Book"/>
                <a:sym typeface="Futura LT Book"/>
              </a:defRPr>
            </a:pPr>
            <a:r>
              <a:rPr>
                <a:solidFill>
                  <a:schemeClr val="accent5">
                    <a:hueOff val="-82419"/>
                    <a:satOff val="-9513"/>
                    <a:lumOff val="-16343"/>
                  </a:schemeClr>
                </a:solidFill>
              </a:rPr>
              <a:t>—</a:t>
            </a:r>
          </a:p>
        </p:txBody>
      </p:sp>
    </p:spTree>
    <p:extLst>
      <p:ext uri="{BB962C8B-B14F-4D97-AF65-F5344CB8AC3E}">
        <p14:creationId xmlns:p14="http://schemas.microsoft.com/office/powerpoint/2010/main" val="3126567331"/>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59" Type="http://schemas.openxmlformats.org/officeDocument/2006/relationships/image" Target="../media/image2.png"/><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8" Type="http://schemas.openxmlformats.org/officeDocument/2006/relationships/image" Target="../media/image1.pn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theme" Target="../theme/theme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slideLayout" Target="../slideLayouts/slideLayout115.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3"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theme" Target="../theme/theme4.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tângulo"/>
          <p:cNvSpPr/>
          <p:nvPr/>
        </p:nvSpPr>
        <p:spPr>
          <a:xfrm>
            <a:off x="-218169" y="-184783"/>
            <a:ext cx="24820339" cy="14085566"/>
          </a:xfrm>
          <a:prstGeom prst="rect">
            <a:avLst/>
          </a:prstGeom>
          <a:solidFill>
            <a:srgbClr val="000000">
              <a:alpha val="3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3" name="wingman_deloitte_business_branco.png" descr="wingman_deloitte_business_branco.png"/>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8321725" y="11630440"/>
            <a:ext cx="2804620" cy="830168"/>
          </a:xfrm>
          <a:prstGeom prst="rect">
            <a:avLst/>
          </a:prstGeom>
          <a:ln w="3175">
            <a:miter lim="400000"/>
          </a:ln>
        </p:spPr>
      </p:pic>
      <p:pic>
        <p:nvPicPr>
          <p:cNvPr id="4" name="Imagem" descr="Imagem"/>
          <p:cNvPicPr>
            <a:picLocks noChangeAspect="1"/>
          </p:cNvPicPr>
          <p:nvPr/>
        </p:nvPicPr>
        <p:blipFill>
          <a:blip r:embed="rId62">
            <a:extLst/>
          </a:blip>
          <a:stretch>
            <a:fillRect/>
          </a:stretch>
        </p:blipFill>
        <p:spPr>
          <a:xfrm>
            <a:off x="12897101" y="11571110"/>
            <a:ext cx="2804620" cy="948828"/>
          </a:xfrm>
          <a:prstGeom prst="rect">
            <a:avLst/>
          </a:prstGeom>
          <a:ln w="3175">
            <a:miter lim="400000"/>
          </a:ln>
        </p:spPr>
      </p:pic>
      <p:sp>
        <p:nvSpPr>
          <p:cNvPr id="5" name="Texto do título"/>
          <p:cNvSpPr txBox="1">
            <a:spLocks noGrp="1"/>
          </p:cNvSpPr>
          <p:nvPr>
            <p:ph type="title"/>
          </p:nvPr>
        </p:nvSpPr>
        <p:spPr>
          <a:xfrm>
            <a:off x="1694225" y="358773"/>
            <a:ext cx="20995550" cy="228488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normAutofit/>
          </a:bodyPr>
          <a:lstStyle/>
          <a:p>
            <a:r>
              <a:t>Texto do título</a:t>
            </a:r>
          </a:p>
        </p:txBody>
      </p:sp>
      <p:sp>
        <p:nvSpPr>
          <p:cNvPr id="6" name="Nível um…"/>
          <p:cNvSpPr txBox="1">
            <a:spLocks noGrp="1"/>
          </p:cNvSpPr>
          <p:nvPr>
            <p:ph type="body" idx="1"/>
          </p:nvPr>
        </p:nvSpPr>
        <p:spPr>
          <a:xfrm>
            <a:off x="1694225" y="3151409"/>
            <a:ext cx="20995550" cy="92918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normAutofit/>
          </a:bodyPr>
          <a:lstStyle/>
          <a:p>
            <a:r>
              <a:t>Nível um</a:t>
            </a:r>
          </a:p>
          <a:p>
            <a:pPr lvl="1"/>
            <a:r>
              <a:t>Nível dois</a:t>
            </a:r>
          </a:p>
          <a:p>
            <a:pPr lvl="2"/>
            <a:r>
              <a:t>Nível três</a:t>
            </a:r>
          </a:p>
          <a:p>
            <a:pPr lvl="3"/>
            <a:r>
              <a:t>Nível quatro</a:t>
            </a:r>
          </a:p>
          <a:p>
            <a:pPr lvl="4"/>
            <a:r>
              <a:t>Nível cinco</a:t>
            </a:r>
          </a:p>
        </p:txBody>
      </p:sp>
      <p:sp>
        <p:nvSpPr>
          <p:cNvPr id="7" name="Número do diapositivo"/>
          <p:cNvSpPr txBox="1">
            <a:spLocks noGrp="1"/>
          </p:cNvSpPr>
          <p:nvPr>
            <p:ph type="sldNum" sz="quarter" idx="2"/>
          </p:nvPr>
        </p:nvSpPr>
        <p:spPr>
          <a:xfrm>
            <a:off x="11973182" y="13077962"/>
            <a:ext cx="424944" cy="436347"/>
          </a:xfrm>
          <a:prstGeom prst="rect">
            <a:avLst/>
          </a:prstGeom>
          <a:ln w="3175">
            <a:miter lim="400000"/>
          </a:ln>
        </p:spPr>
        <p:txBody>
          <a:bodyPr wrap="none" lIns="50775" tIns="50775" rIns="50775" bIns="50775">
            <a:spAutoFit/>
          </a:bodyPr>
          <a:lstStyle>
            <a:lvl1pPr>
              <a:defRPr sz="2200" b="0">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80" r:id="rId31"/>
    <p:sldLayoutId id="2147483681" r:id="rId32"/>
    <p:sldLayoutId id="2147483682" r:id="rId33"/>
    <p:sldLayoutId id="2147483683" r:id="rId34"/>
    <p:sldLayoutId id="2147483684"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10" r:id="rId59"/>
  </p:sldLayoutIdLst>
  <p:transition spd="med"/>
  <p:txStyles>
    <p:titleStyle>
      <a:lvl1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9pPr>
    </p:titleStyle>
    <p:bodyStyle>
      <a:lvl1pPr marL="60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1pPr>
      <a:lvl2pPr marL="1243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2pPr>
      <a:lvl3pPr marL="187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3pPr>
      <a:lvl4pPr marL="2513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4pPr>
      <a:lvl5pPr marL="314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5pPr>
      <a:lvl6pPr marL="3783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6pPr>
      <a:lvl7pPr marL="441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7pPr>
      <a:lvl8pPr marL="5053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8pPr>
      <a:lvl9pPr marL="568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tângulo"/>
          <p:cNvSpPr/>
          <p:nvPr/>
        </p:nvSpPr>
        <p:spPr>
          <a:xfrm>
            <a:off x="-218169" y="-184783"/>
            <a:ext cx="24820339" cy="14085566"/>
          </a:xfrm>
          <a:prstGeom prst="rect">
            <a:avLst/>
          </a:prstGeom>
          <a:solidFill>
            <a:srgbClr val="000000">
              <a:alpha val="30000"/>
            </a:srgbClr>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3" name="wingman_deloitte_business_branco.png" descr="wingman_deloitte_business_branco.png"/>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8321725" y="11630440"/>
            <a:ext cx="2804620" cy="830168"/>
          </a:xfrm>
          <a:prstGeom prst="rect">
            <a:avLst/>
          </a:prstGeom>
          <a:ln w="3175">
            <a:miter lim="400000"/>
          </a:ln>
        </p:spPr>
      </p:pic>
      <p:pic>
        <p:nvPicPr>
          <p:cNvPr id="4" name="Imagem" descr="Imagem"/>
          <p:cNvPicPr>
            <a:picLocks noChangeAspect="1"/>
          </p:cNvPicPr>
          <p:nvPr/>
        </p:nvPicPr>
        <p:blipFill>
          <a:blip r:embed="rId59">
            <a:extLst/>
          </a:blip>
          <a:stretch>
            <a:fillRect/>
          </a:stretch>
        </p:blipFill>
        <p:spPr>
          <a:xfrm>
            <a:off x="12897101" y="11571110"/>
            <a:ext cx="2804620" cy="948828"/>
          </a:xfrm>
          <a:prstGeom prst="rect">
            <a:avLst/>
          </a:prstGeom>
          <a:ln w="3175">
            <a:miter lim="400000"/>
          </a:ln>
        </p:spPr>
      </p:pic>
      <p:sp>
        <p:nvSpPr>
          <p:cNvPr id="5" name="Texto do título"/>
          <p:cNvSpPr txBox="1">
            <a:spLocks noGrp="1"/>
          </p:cNvSpPr>
          <p:nvPr>
            <p:ph type="title"/>
          </p:nvPr>
        </p:nvSpPr>
        <p:spPr>
          <a:xfrm>
            <a:off x="1694225" y="358773"/>
            <a:ext cx="20995550" cy="228488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normAutofit/>
          </a:bodyPr>
          <a:lstStyle/>
          <a:p>
            <a:r>
              <a:t>Texto do título</a:t>
            </a:r>
          </a:p>
        </p:txBody>
      </p:sp>
      <p:sp>
        <p:nvSpPr>
          <p:cNvPr id="6" name="Nível um…"/>
          <p:cNvSpPr txBox="1">
            <a:spLocks noGrp="1"/>
          </p:cNvSpPr>
          <p:nvPr>
            <p:ph type="body" idx="1"/>
          </p:nvPr>
        </p:nvSpPr>
        <p:spPr>
          <a:xfrm>
            <a:off x="1694225" y="3151409"/>
            <a:ext cx="20995550" cy="929186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normAutofit/>
          </a:bodyPr>
          <a:lstStyle/>
          <a:p>
            <a:r>
              <a:t>Nível um</a:t>
            </a:r>
          </a:p>
          <a:p>
            <a:pPr lvl="1"/>
            <a:r>
              <a:t>Nível dois</a:t>
            </a:r>
          </a:p>
          <a:p>
            <a:pPr lvl="2"/>
            <a:r>
              <a:t>Nível três</a:t>
            </a:r>
          </a:p>
          <a:p>
            <a:pPr lvl="3"/>
            <a:r>
              <a:t>Nível quatro</a:t>
            </a:r>
          </a:p>
          <a:p>
            <a:pPr lvl="4"/>
            <a:r>
              <a:t>Nível cinco</a:t>
            </a:r>
          </a:p>
        </p:txBody>
      </p:sp>
      <p:sp>
        <p:nvSpPr>
          <p:cNvPr id="7" name="Número do diapositivo"/>
          <p:cNvSpPr txBox="1">
            <a:spLocks noGrp="1"/>
          </p:cNvSpPr>
          <p:nvPr>
            <p:ph type="sldNum" sz="quarter" idx="2"/>
          </p:nvPr>
        </p:nvSpPr>
        <p:spPr>
          <a:xfrm>
            <a:off x="11973182" y="13077962"/>
            <a:ext cx="424944" cy="436347"/>
          </a:xfrm>
          <a:prstGeom prst="rect">
            <a:avLst/>
          </a:prstGeom>
          <a:ln w="3175">
            <a:miter lim="400000"/>
          </a:ln>
        </p:spPr>
        <p:txBody>
          <a:bodyPr wrap="none" lIns="50775" tIns="50775" rIns="50775" bIns="50775">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12507628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 id="2147483752" r:id="rId40"/>
    <p:sldLayoutId id="2147483753" r:id="rId41"/>
    <p:sldLayoutId id="2147483754"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Lst>
  <p:transition spd="med"/>
  <p:txStyles>
    <p:titleStyle>
      <a:lvl1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9pPr>
    </p:titleStyle>
    <p:bodyStyle>
      <a:lvl1pPr marL="60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1pPr>
      <a:lvl2pPr marL="1243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2pPr>
      <a:lvl3pPr marL="187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3pPr>
      <a:lvl4pPr marL="2513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4pPr>
      <a:lvl5pPr marL="314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5pPr>
      <a:lvl6pPr marL="3783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6pPr>
      <a:lvl7pPr marL="441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7pPr>
      <a:lvl8pPr marL="5053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8pPr>
      <a:lvl9pPr marL="5688541" marR="0" indent="-608541" algn="l" defTabSz="825500" rtl="0" latinLnBrk="0">
        <a:lnSpc>
          <a:spcPct val="100000"/>
        </a:lnSpc>
        <a:spcBef>
          <a:spcPts val="5900"/>
        </a:spcBef>
        <a:spcAft>
          <a:spcPts val="0"/>
        </a:spcAft>
        <a:buClrTx/>
        <a:buSzPct val="125000"/>
        <a:buFontTx/>
        <a:buChar char="•"/>
        <a:tabLst/>
        <a:defRPr sz="46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1219215" y="12617456"/>
            <a:ext cx="2908301" cy="57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2133" b="0">
                <a:solidFill>
                  <a:srgbClr val="646567"/>
                </a:solidFill>
                <a:ea typeface="Verdana" charset="0"/>
                <a:cs typeface="Verdana" charset="0"/>
              </a:defRPr>
            </a:lvl1pPr>
          </a:lstStyle>
          <a:p>
            <a:fld id="{EE213378-14FA-5840-B632-705AD6F4D6B1}" type="slidenum">
              <a:rPr lang="en-GB" altLang="en-US"/>
              <a:pPr/>
              <a:t>‹#›</a:t>
            </a:fld>
            <a:endParaRPr lang="en-GB" altLang="en-US"/>
          </a:p>
        </p:txBody>
      </p:sp>
    </p:spTree>
    <p:extLst>
      <p:ext uri="{BB962C8B-B14F-4D97-AF65-F5344CB8AC3E}">
        <p14:creationId xmlns:p14="http://schemas.microsoft.com/office/powerpoint/2010/main" val="180812458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hf hdr="0" ftr="0" dt="0"/>
  <p:txStyles>
    <p:titleStyle>
      <a:lvl1pPr algn="l" rtl="0" eaLnBrk="0" fontAlgn="base" hangingPunct="0">
        <a:spcBef>
          <a:spcPct val="0"/>
        </a:spcBef>
        <a:spcAft>
          <a:spcPct val="0"/>
        </a:spcAft>
        <a:defRPr sz="6400" kern="1200">
          <a:solidFill>
            <a:srgbClr val="646567"/>
          </a:solidFill>
          <a:latin typeface="+mj-lt"/>
          <a:ea typeface="+mj-ea"/>
          <a:cs typeface="+mj-cs"/>
        </a:defRPr>
      </a:lvl1pPr>
      <a:lvl2pPr algn="l" rtl="0" eaLnBrk="0" fontAlgn="base" hangingPunct="0">
        <a:spcBef>
          <a:spcPct val="0"/>
        </a:spcBef>
        <a:spcAft>
          <a:spcPct val="0"/>
        </a:spcAft>
        <a:defRPr sz="6400">
          <a:solidFill>
            <a:srgbClr val="646567"/>
          </a:solidFill>
          <a:latin typeface="Verdana" charset="0"/>
        </a:defRPr>
      </a:lvl2pPr>
      <a:lvl3pPr algn="l" rtl="0" eaLnBrk="0" fontAlgn="base" hangingPunct="0">
        <a:spcBef>
          <a:spcPct val="0"/>
        </a:spcBef>
        <a:spcAft>
          <a:spcPct val="0"/>
        </a:spcAft>
        <a:defRPr sz="6400">
          <a:solidFill>
            <a:srgbClr val="646567"/>
          </a:solidFill>
          <a:latin typeface="Verdana" charset="0"/>
        </a:defRPr>
      </a:lvl3pPr>
      <a:lvl4pPr algn="l" rtl="0" eaLnBrk="0" fontAlgn="base" hangingPunct="0">
        <a:spcBef>
          <a:spcPct val="0"/>
        </a:spcBef>
        <a:spcAft>
          <a:spcPct val="0"/>
        </a:spcAft>
        <a:defRPr sz="6400">
          <a:solidFill>
            <a:srgbClr val="646567"/>
          </a:solidFill>
          <a:latin typeface="Verdana" charset="0"/>
        </a:defRPr>
      </a:lvl4pPr>
      <a:lvl5pPr algn="l" rtl="0" eaLnBrk="0" fontAlgn="base" hangingPunct="0">
        <a:spcBef>
          <a:spcPct val="0"/>
        </a:spcBef>
        <a:spcAft>
          <a:spcPct val="0"/>
        </a:spcAft>
        <a:defRPr sz="6400">
          <a:solidFill>
            <a:srgbClr val="646567"/>
          </a:solidFill>
          <a:latin typeface="Verdana" charset="0"/>
        </a:defRPr>
      </a:lvl5pPr>
      <a:lvl6pPr marL="2175961" algn="l" rtl="0" fontAlgn="base">
        <a:spcBef>
          <a:spcPct val="0"/>
        </a:spcBef>
        <a:spcAft>
          <a:spcPct val="0"/>
        </a:spcAft>
        <a:defRPr sz="8000" b="1">
          <a:solidFill>
            <a:srgbClr val="0F5494"/>
          </a:solidFill>
          <a:latin typeface="Verdana" charset="0"/>
        </a:defRPr>
      </a:lvl6pPr>
      <a:lvl7pPr marL="3395176" algn="l" rtl="0" fontAlgn="base">
        <a:spcBef>
          <a:spcPct val="0"/>
        </a:spcBef>
        <a:spcAft>
          <a:spcPct val="0"/>
        </a:spcAft>
        <a:defRPr sz="8000" b="1">
          <a:solidFill>
            <a:srgbClr val="0F5494"/>
          </a:solidFill>
          <a:latin typeface="Verdana" charset="0"/>
        </a:defRPr>
      </a:lvl7pPr>
      <a:lvl8pPr marL="4614391" algn="l" rtl="0" fontAlgn="base">
        <a:spcBef>
          <a:spcPct val="0"/>
        </a:spcBef>
        <a:spcAft>
          <a:spcPct val="0"/>
        </a:spcAft>
        <a:defRPr sz="8000" b="1">
          <a:solidFill>
            <a:srgbClr val="0F5494"/>
          </a:solidFill>
          <a:latin typeface="Verdana" charset="0"/>
        </a:defRPr>
      </a:lvl8pPr>
      <a:lvl9pPr marL="5833606" algn="l" rtl="0" fontAlgn="base">
        <a:spcBef>
          <a:spcPct val="0"/>
        </a:spcBef>
        <a:spcAft>
          <a:spcPct val="0"/>
        </a:spcAft>
        <a:defRPr sz="8000" b="1">
          <a:solidFill>
            <a:srgbClr val="0F5494"/>
          </a:solidFill>
          <a:latin typeface="Verdana" charset="0"/>
        </a:defRPr>
      </a:lvl9pPr>
    </p:titleStyle>
    <p:bodyStyle>
      <a:lvl1pPr algn="l" rtl="0" eaLnBrk="0" fontAlgn="base" hangingPunct="0">
        <a:spcBef>
          <a:spcPct val="0"/>
        </a:spcBef>
        <a:spcAft>
          <a:spcPts val="1600"/>
        </a:spcAft>
        <a:buClr>
          <a:schemeClr val="bg1"/>
        </a:buClr>
        <a:buChar char="•"/>
        <a:defRPr sz="3733" kern="1200">
          <a:solidFill>
            <a:srgbClr val="646567"/>
          </a:solidFill>
          <a:latin typeface="+mn-lt"/>
          <a:ea typeface="+mn-ea"/>
          <a:cs typeface="+mn-cs"/>
        </a:defRPr>
      </a:lvl1pPr>
      <a:lvl2pPr marL="956745" indent="-478374" algn="l" rtl="0" eaLnBrk="0" fontAlgn="base" hangingPunct="0">
        <a:spcBef>
          <a:spcPct val="0"/>
        </a:spcBef>
        <a:spcAft>
          <a:spcPts val="1600"/>
        </a:spcAft>
        <a:buClr>
          <a:srgbClr val="009FBA"/>
        </a:buClr>
        <a:buChar char="•"/>
        <a:defRPr sz="3200" kern="1200">
          <a:solidFill>
            <a:srgbClr val="646567"/>
          </a:solidFill>
          <a:latin typeface="+mn-lt"/>
          <a:ea typeface="+mn-ea"/>
          <a:cs typeface="+mn-cs"/>
        </a:defRPr>
      </a:lvl2pPr>
      <a:lvl3pPr marL="1917725" indent="-478374" algn="l" rtl="0" eaLnBrk="0" fontAlgn="base" hangingPunct="0">
        <a:spcBef>
          <a:spcPct val="0"/>
        </a:spcBef>
        <a:spcAft>
          <a:spcPts val="1600"/>
        </a:spcAft>
        <a:buFont typeface="Arial" charset="0"/>
        <a:buChar char="•"/>
        <a:defRPr sz="2667" kern="1200">
          <a:solidFill>
            <a:srgbClr val="646567"/>
          </a:solidFill>
          <a:latin typeface="+mn-lt"/>
          <a:ea typeface="+mn-ea"/>
          <a:cs typeface="+mn-cs"/>
        </a:defRPr>
      </a:lvl3pPr>
      <a:lvl4pPr marL="4267253" indent="-609608" algn="l" rtl="0" eaLnBrk="0" fontAlgn="base" hangingPunct="0">
        <a:spcBef>
          <a:spcPct val="20000"/>
        </a:spcBef>
        <a:spcAft>
          <a:spcPct val="0"/>
        </a:spcAft>
        <a:buChar char="–"/>
        <a:defRPr sz="5333" kern="1200">
          <a:solidFill>
            <a:schemeClr val="tx1"/>
          </a:solidFill>
          <a:latin typeface="Arial" charset="0"/>
          <a:ea typeface="+mn-ea"/>
          <a:cs typeface="+mn-cs"/>
        </a:defRPr>
      </a:lvl4pPr>
      <a:lvl5pPr marL="5486469" indent="-609608" algn="l" rtl="0" eaLnBrk="0" fontAlgn="base" hangingPunct="0">
        <a:spcBef>
          <a:spcPct val="20000"/>
        </a:spcBef>
        <a:spcAft>
          <a:spcPct val="0"/>
        </a:spcAft>
        <a:buChar char="»"/>
        <a:defRPr sz="5333" kern="1200">
          <a:solidFill>
            <a:schemeClr val="tx1"/>
          </a:solidFill>
          <a:latin typeface="Arial" charset="0"/>
          <a:ea typeface="+mn-ea"/>
          <a:cs typeface="+mn-cs"/>
        </a:defRPr>
      </a:lvl5pPr>
      <a:lvl6pPr marL="6705684"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1219215" y="12617456"/>
            <a:ext cx="2908301" cy="57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2133" b="0">
                <a:solidFill>
                  <a:srgbClr val="646567"/>
                </a:solidFill>
                <a:ea typeface="Verdana" charset="0"/>
                <a:cs typeface="Verdana" charset="0"/>
              </a:defRPr>
            </a:lvl1pPr>
          </a:lstStyle>
          <a:p>
            <a:fld id="{EE213378-14FA-5840-B632-705AD6F4D6B1}" type="slidenum">
              <a:rPr lang="en-GB" altLang="en-US"/>
              <a:pPr/>
              <a:t>‹#›</a:t>
            </a:fld>
            <a:endParaRPr lang="en-GB" altLang="en-US"/>
          </a:p>
        </p:txBody>
      </p:sp>
    </p:spTree>
    <p:extLst>
      <p:ext uri="{BB962C8B-B14F-4D97-AF65-F5344CB8AC3E}">
        <p14:creationId xmlns:p14="http://schemas.microsoft.com/office/powerpoint/2010/main" val="21773106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6400" kern="1200">
          <a:solidFill>
            <a:srgbClr val="646567"/>
          </a:solidFill>
          <a:latin typeface="+mj-lt"/>
          <a:ea typeface="+mj-ea"/>
          <a:cs typeface="+mj-cs"/>
        </a:defRPr>
      </a:lvl1pPr>
      <a:lvl2pPr algn="l" rtl="0" eaLnBrk="0" fontAlgn="base" hangingPunct="0">
        <a:spcBef>
          <a:spcPct val="0"/>
        </a:spcBef>
        <a:spcAft>
          <a:spcPct val="0"/>
        </a:spcAft>
        <a:defRPr sz="6400">
          <a:solidFill>
            <a:srgbClr val="646567"/>
          </a:solidFill>
          <a:latin typeface="Verdana" charset="0"/>
        </a:defRPr>
      </a:lvl2pPr>
      <a:lvl3pPr algn="l" rtl="0" eaLnBrk="0" fontAlgn="base" hangingPunct="0">
        <a:spcBef>
          <a:spcPct val="0"/>
        </a:spcBef>
        <a:spcAft>
          <a:spcPct val="0"/>
        </a:spcAft>
        <a:defRPr sz="6400">
          <a:solidFill>
            <a:srgbClr val="646567"/>
          </a:solidFill>
          <a:latin typeface="Verdana" charset="0"/>
        </a:defRPr>
      </a:lvl3pPr>
      <a:lvl4pPr algn="l" rtl="0" eaLnBrk="0" fontAlgn="base" hangingPunct="0">
        <a:spcBef>
          <a:spcPct val="0"/>
        </a:spcBef>
        <a:spcAft>
          <a:spcPct val="0"/>
        </a:spcAft>
        <a:defRPr sz="6400">
          <a:solidFill>
            <a:srgbClr val="646567"/>
          </a:solidFill>
          <a:latin typeface="Verdana" charset="0"/>
        </a:defRPr>
      </a:lvl4pPr>
      <a:lvl5pPr algn="l" rtl="0" eaLnBrk="0" fontAlgn="base" hangingPunct="0">
        <a:spcBef>
          <a:spcPct val="0"/>
        </a:spcBef>
        <a:spcAft>
          <a:spcPct val="0"/>
        </a:spcAft>
        <a:defRPr sz="6400">
          <a:solidFill>
            <a:srgbClr val="646567"/>
          </a:solidFill>
          <a:latin typeface="Verdana" charset="0"/>
        </a:defRPr>
      </a:lvl5pPr>
      <a:lvl6pPr marL="2175961" algn="l" rtl="0" fontAlgn="base">
        <a:spcBef>
          <a:spcPct val="0"/>
        </a:spcBef>
        <a:spcAft>
          <a:spcPct val="0"/>
        </a:spcAft>
        <a:defRPr sz="8000" b="1">
          <a:solidFill>
            <a:srgbClr val="0F5494"/>
          </a:solidFill>
          <a:latin typeface="Verdana" charset="0"/>
        </a:defRPr>
      </a:lvl6pPr>
      <a:lvl7pPr marL="3395176" algn="l" rtl="0" fontAlgn="base">
        <a:spcBef>
          <a:spcPct val="0"/>
        </a:spcBef>
        <a:spcAft>
          <a:spcPct val="0"/>
        </a:spcAft>
        <a:defRPr sz="8000" b="1">
          <a:solidFill>
            <a:srgbClr val="0F5494"/>
          </a:solidFill>
          <a:latin typeface="Verdana" charset="0"/>
        </a:defRPr>
      </a:lvl7pPr>
      <a:lvl8pPr marL="4614391" algn="l" rtl="0" fontAlgn="base">
        <a:spcBef>
          <a:spcPct val="0"/>
        </a:spcBef>
        <a:spcAft>
          <a:spcPct val="0"/>
        </a:spcAft>
        <a:defRPr sz="8000" b="1">
          <a:solidFill>
            <a:srgbClr val="0F5494"/>
          </a:solidFill>
          <a:latin typeface="Verdana" charset="0"/>
        </a:defRPr>
      </a:lvl8pPr>
      <a:lvl9pPr marL="5833606" algn="l" rtl="0" fontAlgn="base">
        <a:spcBef>
          <a:spcPct val="0"/>
        </a:spcBef>
        <a:spcAft>
          <a:spcPct val="0"/>
        </a:spcAft>
        <a:defRPr sz="8000" b="1">
          <a:solidFill>
            <a:srgbClr val="0F5494"/>
          </a:solidFill>
          <a:latin typeface="Verdana" charset="0"/>
        </a:defRPr>
      </a:lvl9pPr>
    </p:titleStyle>
    <p:bodyStyle>
      <a:lvl1pPr algn="l" rtl="0" eaLnBrk="0" fontAlgn="base" hangingPunct="0">
        <a:spcBef>
          <a:spcPct val="0"/>
        </a:spcBef>
        <a:spcAft>
          <a:spcPts val="1600"/>
        </a:spcAft>
        <a:buClr>
          <a:schemeClr val="bg1"/>
        </a:buClr>
        <a:buChar char="•"/>
        <a:defRPr sz="3733" kern="1200">
          <a:solidFill>
            <a:srgbClr val="646567"/>
          </a:solidFill>
          <a:latin typeface="+mn-lt"/>
          <a:ea typeface="+mn-ea"/>
          <a:cs typeface="+mn-cs"/>
        </a:defRPr>
      </a:lvl1pPr>
      <a:lvl2pPr marL="956745" indent="-478374" algn="l" rtl="0" eaLnBrk="0" fontAlgn="base" hangingPunct="0">
        <a:spcBef>
          <a:spcPct val="0"/>
        </a:spcBef>
        <a:spcAft>
          <a:spcPts val="1600"/>
        </a:spcAft>
        <a:buClr>
          <a:srgbClr val="009FBA"/>
        </a:buClr>
        <a:buChar char="•"/>
        <a:defRPr sz="3200" kern="1200">
          <a:solidFill>
            <a:srgbClr val="646567"/>
          </a:solidFill>
          <a:latin typeface="+mn-lt"/>
          <a:ea typeface="+mn-ea"/>
          <a:cs typeface="+mn-cs"/>
        </a:defRPr>
      </a:lvl2pPr>
      <a:lvl3pPr marL="1917725" indent="-478374" algn="l" rtl="0" eaLnBrk="0" fontAlgn="base" hangingPunct="0">
        <a:spcBef>
          <a:spcPct val="0"/>
        </a:spcBef>
        <a:spcAft>
          <a:spcPts val="1600"/>
        </a:spcAft>
        <a:buFont typeface="Arial" charset="0"/>
        <a:buChar char="•"/>
        <a:defRPr sz="2667" kern="1200">
          <a:solidFill>
            <a:srgbClr val="646567"/>
          </a:solidFill>
          <a:latin typeface="+mn-lt"/>
          <a:ea typeface="+mn-ea"/>
          <a:cs typeface="+mn-cs"/>
        </a:defRPr>
      </a:lvl3pPr>
      <a:lvl4pPr marL="4267253" indent="-609608" algn="l" rtl="0" eaLnBrk="0" fontAlgn="base" hangingPunct="0">
        <a:spcBef>
          <a:spcPct val="20000"/>
        </a:spcBef>
        <a:spcAft>
          <a:spcPct val="0"/>
        </a:spcAft>
        <a:buChar char="–"/>
        <a:defRPr sz="5333" kern="1200">
          <a:solidFill>
            <a:schemeClr val="tx1"/>
          </a:solidFill>
          <a:latin typeface="Arial" charset="0"/>
          <a:ea typeface="+mn-ea"/>
          <a:cs typeface="+mn-cs"/>
        </a:defRPr>
      </a:lvl4pPr>
      <a:lvl5pPr marL="5486469" indent="-609608" algn="l" rtl="0" eaLnBrk="0" fontAlgn="base" hangingPunct="0">
        <a:spcBef>
          <a:spcPct val="20000"/>
        </a:spcBef>
        <a:spcAft>
          <a:spcPct val="0"/>
        </a:spcAft>
        <a:buChar char="»"/>
        <a:defRPr sz="5333" kern="1200">
          <a:solidFill>
            <a:schemeClr val="tx1"/>
          </a:solidFill>
          <a:latin typeface="Arial" charset="0"/>
          <a:ea typeface="+mn-ea"/>
          <a:cs typeface="+mn-cs"/>
        </a:defRPr>
      </a:lvl5pPr>
      <a:lvl6pPr marL="6705684"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17.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gif"/><Relationship Id="rId1" Type="http://schemas.openxmlformats.org/officeDocument/2006/relationships/slideLayout" Target="../slideLayouts/slideLayout7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74.xml"/><Relationship Id="rId5" Type="http://schemas.openxmlformats.org/officeDocument/2006/relationships/hyperlink" Target="https://ec.europa.eu/inea/connecting-europe-facility/cef-telecom" TargetMode="Externa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gif"/><Relationship Id="rId1" Type="http://schemas.openxmlformats.org/officeDocument/2006/relationships/slideLayout" Target="../slideLayouts/slideLayout74.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3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9.gif"/></Relationships>
</file>

<file path=ppt/slides/_rels/slide14.xml.rels><?xml version="1.0" encoding="UTF-8" standalone="yes"?>
<Relationships xmlns="http://schemas.openxmlformats.org/package/2006/relationships"><Relationship Id="rId8" Type="http://schemas.openxmlformats.org/officeDocument/2006/relationships/hyperlink" Target="https://ec.europa.eu/cefdigital/wiki/display/CEFDIGITAL/Monitoring+dashboard" TargetMode="External"/><Relationship Id="rId3" Type="http://schemas.openxmlformats.org/officeDocument/2006/relationships/image" Target="../media/image9.gif"/><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hyperlink" Target="https://ec.europa.eu/cefdigital/wiki/display/CEFDIGITAL/Service+Offering+Canvas+Playbook" TargetMode="External"/><Relationship Id="rId2" Type="http://schemas.openxmlformats.org/officeDocument/2006/relationships/hyperlink" Target="https://ec.europa.eu/cefdigital/wiki/display/CEFDIGITAL/Success+Stories" TargetMode="External"/><Relationship Id="rId1" Type="http://schemas.openxmlformats.org/officeDocument/2006/relationships/slideLayout" Target="../slideLayouts/slideLayout1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emf"/></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56.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74.xml"/><Relationship Id="rId6" Type="http://schemas.openxmlformats.org/officeDocument/2006/relationships/image" Target="../media/image42.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62.pn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gi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74.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9.gif"/><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gif"/><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0.jpeg"/><Relationship Id="rId1" Type="http://schemas.openxmlformats.org/officeDocument/2006/relationships/slideLayout" Target="../slideLayouts/slideLayout16.xml"/><Relationship Id="rId4" Type="http://schemas.openxmlformats.org/officeDocument/2006/relationships/image" Target="../media/image4.gi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gif"/><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gif"/><Relationship Id="rId7" Type="http://schemas.openxmlformats.org/officeDocument/2006/relationships/image" Target="../media/image68.png"/><Relationship Id="rId2" Type="http://schemas.openxmlformats.org/officeDocument/2006/relationships/image" Target="../media/image71.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gif"/><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hyperlink" Target="https://ec.europa.eu/cefdigital/wiki/display/CEFDIGITAL/2018/10/25/Air+pollution+mitigated+and+reduced+with+Context+Broker" TargetMode="External"/><Relationship Id="rId2" Type="http://schemas.openxmlformats.org/officeDocument/2006/relationships/image" Target="../media/image9.gif"/><Relationship Id="rId1" Type="http://schemas.openxmlformats.org/officeDocument/2006/relationships/slideLayout" Target="../slideLayouts/slideLayout16.xml"/><Relationship Id="rId5" Type="http://schemas.openxmlformats.org/officeDocument/2006/relationships/image" Target="../media/image72.jpeg"/><Relationship Id="rId4" Type="http://schemas.openxmlformats.org/officeDocument/2006/relationships/image" Target="../media/image4.gif"/></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gif"/><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image" Target="../media/image9.gif"/><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gif"/><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4.png"/><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3" Type="http://schemas.openxmlformats.org/officeDocument/2006/relationships/hyperlink" Target="https://ec.europa.eu/cefdigital/wiki/display/CEFDIGITAL/2018/09/05/The+Danish+National+Archives+leads+the+way+on+standardised+digital+archiving+in+Europe" TargetMode="External"/><Relationship Id="rId2" Type="http://schemas.openxmlformats.org/officeDocument/2006/relationships/image" Target="../media/image9.gif"/><Relationship Id="rId1" Type="http://schemas.openxmlformats.org/officeDocument/2006/relationships/slideLayout" Target="../slideLayouts/slideLayout16.xml"/><Relationship Id="rId5" Type="http://schemas.openxmlformats.org/officeDocument/2006/relationships/image" Target="../media/image75.jpeg"/><Relationship Id="rId4" Type="http://schemas.openxmlformats.org/officeDocument/2006/relationships/image" Target="../media/image4.gif"/></Relationships>
</file>

<file path=ppt/slides/_rels/slide3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image" Target="../media/image9.gif"/><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42.png"/><Relationship Id="rId2" Type="http://schemas.openxmlformats.org/officeDocument/2006/relationships/image" Target="../media/image9.gif"/><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hyperlink" Target="https://ec.europa.eu/cefdigital/wiki/display/CEFDIGITAL/2018/11/14/Council+of+the+EU's+Information+Exchange+Platform+with+Member+States" TargetMode="External"/><Relationship Id="rId2" Type="http://schemas.openxmlformats.org/officeDocument/2006/relationships/image" Target="../media/image9.gif"/><Relationship Id="rId1" Type="http://schemas.openxmlformats.org/officeDocument/2006/relationships/slideLayout" Target="../slideLayouts/slideLayout16.xml"/><Relationship Id="rId5" Type="http://schemas.openxmlformats.org/officeDocument/2006/relationships/image" Target="../media/image77.tiff"/><Relationship Id="rId4" Type="http://schemas.openxmlformats.org/officeDocument/2006/relationships/image" Target="../media/image4.gif"/></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gif"/><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image" Target="../media/image9.gif"/><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gif"/><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hyperlink" Target="https://ec.europa.eu/cefdigital/wiki/display/CEFDIGITAL/2017/07/11/eIDAS+2018+Municipalities+Project" TargetMode="External"/><Relationship Id="rId2" Type="http://schemas.openxmlformats.org/officeDocument/2006/relationships/image" Target="../media/image9.gif"/><Relationship Id="rId1" Type="http://schemas.openxmlformats.org/officeDocument/2006/relationships/slideLayout" Target="../slideLayouts/slideLayout16.xml"/><Relationship Id="rId5" Type="http://schemas.openxmlformats.org/officeDocument/2006/relationships/image" Target="../media/image79.jpeg"/><Relationship Id="rId4" Type="http://schemas.openxmlformats.org/officeDocument/2006/relationships/image" Target="../media/image4.gif"/></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gi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gif"/><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gif"/><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1.jpeg"/><Relationship Id="rId1" Type="http://schemas.openxmlformats.org/officeDocument/2006/relationships/slideLayout" Target="../slideLayouts/slideLayout16.xml"/><Relationship Id="rId5" Type="http://schemas.openxmlformats.org/officeDocument/2006/relationships/image" Target="../media/image4.gif"/><Relationship Id="rId4" Type="http://schemas.openxmlformats.org/officeDocument/2006/relationships/hyperlink" Target="https://ec.europa.eu/cefdigital/wiki/display/CEFDIGITAL/2019/01/29/Eneco,+the+Dutch+energy+provide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gif"/><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image" Target="../media/image9.gif"/><Relationship Id="rId1" Type="http://schemas.openxmlformats.org/officeDocument/2006/relationships/slideLayout" Target="../slideLayouts/slideLayout1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42.png"/><Relationship Id="rId2" Type="http://schemas.openxmlformats.org/officeDocument/2006/relationships/image" Target="../media/image9.gif"/><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hyperlink" Target="https://ec.europa.eu/cefdigital/wiki/pages/viewpage.action?pageId=70222089" TargetMode="External"/><Relationship Id="rId2" Type="http://schemas.openxmlformats.org/officeDocument/2006/relationships/image" Target="../media/image9.gif"/><Relationship Id="rId1" Type="http://schemas.openxmlformats.org/officeDocument/2006/relationships/slideLayout" Target="../slideLayouts/slideLayout16.xml"/><Relationship Id="rId5" Type="http://schemas.openxmlformats.org/officeDocument/2006/relationships/image" Target="../media/image83.jpeg"/><Relationship Id="rId4" Type="http://schemas.openxmlformats.org/officeDocument/2006/relationships/image" Target="../media/image4.gif"/></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gif"/><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gif"/><Relationship Id="rId7" Type="http://schemas.openxmlformats.org/officeDocument/2006/relationships/image" Target="../media/image68.png"/><Relationship Id="rId2" Type="http://schemas.openxmlformats.org/officeDocument/2006/relationships/image" Target="../media/image84.png"/><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gif"/><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hyperlink" Target="https://ec.europa.eu/cefdigital/wiki/display/CEFDIGITAL/2018/08/21/eTranslation+connects+Croatia,+Slovakia+and+Slovenia+through+TendersForAll" TargetMode="External"/><Relationship Id="rId2" Type="http://schemas.openxmlformats.org/officeDocument/2006/relationships/image" Target="../media/image9.gif"/><Relationship Id="rId1" Type="http://schemas.openxmlformats.org/officeDocument/2006/relationships/slideLayout" Target="../slideLayouts/slideLayout16.xml"/><Relationship Id="rId5" Type="http://schemas.openxmlformats.org/officeDocument/2006/relationships/image" Target="../media/image85.jpeg"/><Relationship Id="rId4" Type="http://schemas.openxmlformats.org/officeDocument/2006/relationships/image" Target="../media/image4.gif"/></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gif"/><Relationship Id="rId1" Type="http://schemas.openxmlformats.org/officeDocument/2006/relationships/slideLayout" Target="../slideLayouts/slideLayout16.xml"/><Relationship Id="rId4" Type="http://schemas.openxmlformats.org/officeDocument/2006/relationships/hyperlink" Target="http://www.ec.europa.eu/cefdigita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4.xml"/><Relationship Id="rId5" Type="http://schemas.openxmlformats.org/officeDocument/2006/relationships/image" Target="../media/image9.gif"/><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2.png"/><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9.gif"/><Relationship Id="rId1" Type="http://schemas.openxmlformats.org/officeDocument/2006/relationships/slideLayout" Target="../slideLayouts/slideLayout7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hyperlink" Target="http://eur-lex.europa.eu/legal-content/EN/TXT/PDF/?uri=CELEX:32013R1316&amp;from=NL" TargetMode="External"/><Relationship Id="rId2" Type="http://schemas.openxmlformats.org/officeDocument/2006/relationships/notesSlide" Target="../notesSlides/notesSlide3.xml"/><Relationship Id="rId1" Type="http://schemas.openxmlformats.org/officeDocument/2006/relationships/slideLayout" Target="../slideLayouts/slideLayout118.xml"/><Relationship Id="rId5" Type="http://schemas.openxmlformats.org/officeDocument/2006/relationships/hyperlink" Target="https://ec.europa.eu/inea/sites/inea/files/c_2016_5768_1_annex_en_v1_p1_861116.pdf" TargetMode="External"/><Relationship Id="rId4" Type="http://schemas.openxmlformats.org/officeDocument/2006/relationships/hyperlink" Target="http://eur-lex.europa.eu/legal-content/EN/TXT/PDF/?uri=OJ:JOL_2014_086_R_0014_01&amp;from=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4237" y="4240"/>
          <a:ext cx="4235" cy="4235"/>
        </p:xfrm>
        <a:graphic>
          <a:graphicData uri="http://schemas.openxmlformats.org/presentationml/2006/ole">
            <mc:AlternateContent xmlns:mc="http://schemas.openxmlformats.org/markup-compatibility/2006">
              <mc:Choice xmlns:v="urn:schemas-microsoft-com:vml" Requires="v">
                <p:oleObj spid="_x0000_s1136" name="think-cell Slide" r:id="rId6" imgW="592" imgH="591" progId="TCLayout.ActiveDocument.1">
                  <p:embed/>
                </p:oleObj>
              </mc:Choice>
              <mc:Fallback>
                <p:oleObj name="think-cell Slide" r:id="rId6" imgW="592" imgH="591" progId="TCLayout.ActiveDocument.1">
                  <p:embed/>
                  <p:pic>
                    <p:nvPicPr>
                      <p:cNvPr id="7" name="Object 6" hidden="1"/>
                      <p:cNvPicPr/>
                      <p:nvPr/>
                    </p:nvPicPr>
                    <p:blipFill>
                      <a:blip r:embed="rId7"/>
                      <a:stretch>
                        <a:fillRect/>
                      </a:stretch>
                    </p:blipFill>
                    <p:spPr>
                      <a:xfrm>
                        <a:off x="4237" y="4240"/>
                        <a:ext cx="4235" cy="4235"/>
                      </a:xfrm>
                      <a:prstGeom prst="rect">
                        <a:avLst/>
                      </a:prstGeom>
                    </p:spPr>
                  </p:pic>
                </p:oleObj>
              </mc:Fallback>
            </mc:AlternateContent>
          </a:graphicData>
        </a:graphic>
      </p:graphicFrame>
      <p:sp>
        <p:nvSpPr>
          <p:cNvPr id="6" name="Rectangle 5" hidden="1"/>
          <p:cNvSpPr/>
          <p:nvPr>
            <p:custDataLst>
              <p:tags r:id="rId3"/>
            </p:custDataLst>
          </p:nvPr>
        </p:nvSpPr>
        <p:spPr bwMode="auto">
          <a:xfrm>
            <a:off x="0" y="0"/>
            <a:ext cx="423333" cy="423333"/>
          </a:xfrm>
          <a:prstGeom prst="rect">
            <a:avLst/>
          </a:prstGeom>
          <a:noFill/>
          <a:ln>
            <a:noFill/>
          </a:ln>
        </p:spPr>
        <p:txBody>
          <a:bodyPr vert="horz" wrap="none" lIns="0" tIns="0" rIns="0" bIns="0" numCol="1" spcCol="0" rtlCol="0" anchor="t" anchorCtr="0">
            <a:noAutofit/>
          </a:bodyPr>
          <a:lstStyle/>
          <a:p>
            <a:pPr algn="ctr"/>
            <a:endParaRPr lang="en-GB" sz="5333" dirty="0">
              <a:solidFill>
                <a:srgbClr val="646567"/>
              </a:solidFill>
              <a:latin typeface="Verdana" panose="020B0604030504040204" pitchFamily="34" charset="0"/>
              <a:ea typeface="+mj-ea"/>
              <a:cs typeface="+mj-cs"/>
              <a:sym typeface="Verdana" panose="020B0604030504040204" pitchFamily="34" charset="0"/>
            </a:endParaRPr>
          </a:p>
        </p:txBody>
      </p:sp>
      <p:sp>
        <p:nvSpPr>
          <p:cNvPr id="2" name="Title 1"/>
          <p:cNvSpPr>
            <a:spLocks noGrp="1"/>
          </p:cNvSpPr>
          <p:nvPr>
            <p:ph type="title"/>
          </p:nvPr>
        </p:nvSpPr>
        <p:spPr>
          <a:xfrm>
            <a:off x="1031724" y="3347377"/>
            <a:ext cx="16287012" cy="2413343"/>
          </a:xfrm>
        </p:spPr>
        <p:txBody>
          <a:bodyPr anchor="ctr">
            <a:normAutofit/>
          </a:bodyPr>
          <a:lstStyle/>
          <a:p>
            <a:pPr algn="l"/>
            <a:r>
              <a:rPr lang="en-GB" sz="7467" dirty="0" smtClean="0"/>
              <a:t>CEF </a:t>
            </a:r>
            <a:br>
              <a:rPr lang="en-GB" sz="7467" dirty="0" smtClean="0"/>
            </a:br>
            <a:r>
              <a:rPr lang="en-GB" sz="7467" dirty="0" smtClean="0"/>
              <a:t>at the </a:t>
            </a:r>
            <a:r>
              <a:rPr lang="en-GB" sz="7467" dirty="0" err="1" smtClean="0"/>
              <a:t>Geopreservation</a:t>
            </a:r>
            <a:r>
              <a:rPr lang="en-GB" sz="7467" dirty="0" smtClean="0"/>
              <a:t> Conference </a:t>
            </a:r>
            <a:endParaRPr lang="en-GB" sz="7467" dirty="0"/>
          </a:p>
        </p:txBody>
      </p:sp>
      <p:sp>
        <p:nvSpPr>
          <p:cNvPr id="8" name="Content Placeholder 4"/>
          <p:cNvSpPr txBox="1">
            <a:spLocks noGrp="1"/>
          </p:cNvSpPr>
          <p:nvPr>
            <p:ph type="body" sz="quarter" idx="10"/>
          </p:nvPr>
        </p:nvSpPr>
        <p:spPr bwMode="auto">
          <a:xfrm>
            <a:off x="917448" y="6515729"/>
            <a:ext cx="9905997" cy="88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rtl="0" eaLnBrk="1" fontAlgn="base" hangingPunct="1">
              <a:spcBef>
                <a:spcPct val="20000"/>
              </a:spcBef>
              <a:spcAft>
                <a:spcPct val="0"/>
              </a:spcAft>
              <a:buClr>
                <a:schemeClr val="bg1"/>
              </a:buClr>
              <a:buFontTx/>
              <a:buNone/>
              <a:defRPr sz="2400" b="1" i="0">
                <a:solidFill>
                  <a:srgbClr val="99CCFF"/>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96001" defTabSz="2438430">
              <a:spcBef>
                <a:spcPts val="0"/>
              </a:spcBef>
              <a:buClr>
                <a:srgbClr val="FFFFFF"/>
              </a:buClr>
              <a:buSzTx/>
              <a:defRPr/>
            </a:pPr>
            <a:r>
              <a:rPr lang="en-GB" sz="3200" dirty="0">
                <a:solidFill>
                  <a:schemeClr val="bg1"/>
                </a:solidFill>
                <a:latin typeface="Verdana"/>
              </a:rPr>
              <a:t>Connecting Europe Facility </a:t>
            </a:r>
            <a:endParaRPr lang="en-GB" sz="3200" b="0" dirty="0">
              <a:solidFill>
                <a:schemeClr val="bg1"/>
              </a:solidFill>
              <a:latin typeface="Verdana"/>
            </a:endParaRPr>
          </a:p>
        </p:txBody>
      </p:sp>
      <p:sp>
        <p:nvSpPr>
          <p:cNvPr id="10" name="Text Placeholder 4"/>
          <p:cNvSpPr txBox="1">
            <a:spLocks/>
          </p:cNvSpPr>
          <p:nvPr/>
        </p:nvSpPr>
        <p:spPr>
          <a:xfrm>
            <a:off x="18144663" y="10026370"/>
            <a:ext cx="5434067" cy="3168333"/>
          </a:xfrm>
          <a:prstGeom prst="rect">
            <a:avLst/>
          </a:prstGeom>
        </p:spPr>
        <p:txBody>
          <a:bodyPr lIns="243819" tIns="121909" rIns="243819" bIns="121909"/>
          <a:lstStyle>
            <a:lvl1pPr algn="l" rtl="0" eaLnBrk="0" fontAlgn="base" hangingPunct="0">
              <a:spcBef>
                <a:spcPct val="0"/>
              </a:spcBef>
              <a:spcAft>
                <a:spcPts val="600"/>
              </a:spcAft>
              <a:buClr>
                <a:schemeClr val="bg1"/>
              </a:buClr>
              <a:buNone/>
              <a:defRPr sz="1200" kern="1200">
                <a:solidFill>
                  <a:schemeClr val="bg1"/>
                </a:solidFill>
                <a:latin typeface="+mn-lt"/>
                <a:ea typeface="+mn-ea"/>
                <a:cs typeface="+mn-cs"/>
              </a:defRPr>
            </a:lvl1pPr>
            <a:lvl2pPr marL="358739" indent="-179371" algn="l" rtl="0" eaLnBrk="0" fontAlgn="base" hangingPunct="0">
              <a:spcBef>
                <a:spcPct val="0"/>
              </a:spcBef>
              <a:spcAft>
                <a:spcPts val="600"/>
              </a:spcAft>
              <a:buClr>
                <a:srgbClr val="009FBA"/>
              </a:buClr>
              <a:buChar char="•"/>
              <a:defRPr sz="1200" kern="1200">
                <a:solidFill>
                  <a:srgbClr val="646567"/>
                </a:solidFill>
                <a:latin typeface="+mn-lt"/>
                <a:ea typeface="+mn-ea"/>
                <a:cs typeface="+mn-cs"/>
              </a:defRPr>
            </a:lvl2pPr>
            <a:lvl3pPr marL="719066" indent="-179371" algn="l" rtl="0" eaLnBrk="0" fontAlgn="base" hangingPunct="0">
              <a:spcBef>
                <a:spcPct val="0"/>
              </a:spcBef>
              <a:spcAft>
                <a:spcPts val="600"/>
              </a:spcAft>
              <a:buFont typeface="Arial" charset="0"/>
              <a:buChar char="•"/>
              <a:defRPr sz="1000" kern="1200">
                <a:solidFill>
                  <a:srgbClr val="646567"/>
                </a:solidFill>
                <a:latin typeface="+mn-lt"/>
                <a:ea typeface="+mn-ea"/>
                <a:cs typeface="+mn-cs"/>
              </a:defRPr>
            </a:lvl3pPr>
            <a:lvl4pPr marL="1600040" indent="-228576" algn="l" rtl="0" eaLnBrk="0" fontAlgn="base" hangingPunct="0">
              <a:spcBef>
                <a:spcPct val="20000"/>
              </a:spcBef>
              <a:spcAft>
                <a:spcPct val="0"/>
              </a:spcAft>
              <a:buChar char="–"/>
              <a:defRPr sz="2000" kern="1200">
                <a:solidFill>
                  <a:schemeClr val="tx1"/>
                </a:solidFill>
                <a:latin typeface="Arial" charset="0"/>
                <a:ea typeface="+mn-ea"/>
                <a:cs typeface="+mn-cs"/>
              </a:defRPr>
            </a:lvl4pPr>
            <a:lvl5pPr marL="2057195" indent="-228576" algn="l" rtl="0" eaLnBrk="0" fontAlgn="base" hangingPunct="0">
              <a:spcBef>
                <a:spcPct val="20000"/>
              </a:spcBef>
              <a:spcAft>
                <a:spcPct val="0"/>
              </a:spcAft>
              <a:buChar char="»"/>
              <a:defRPr sz="2000" kern="1200">
                <a:solidFill>
                  <a:schemeClr val="tx1"/>
                </a:solidFill>
                <a:latin typeface="Arial" charset="0"/>
                <a:ea typeface="+mn-ea"/>
                <a:cs typeface="+mn-cs"/>
              </a:defRPr>
            </a:lvl5pPr>
            <a:lvl6pPr marL="2514348" indent="-228576" algn="l" defTabSz="91431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4" indent="-228576" algn="l" defTabSz="91431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8" indent="-228576" algn="l" defTabSz="91431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2" indent="-228576" algn="l" defTabSz="91431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533"/>
              </a:spcAft>
              <a:buClrTx/>
            </a:pPr>
            <a:endParaRPr lang="en-GB" sz="1867" b="0" dirty="0">
              <a:solidFill>
                <a:srgbClr val="FFFFFF"/>
              </a:solidFill>
              <a:latin typeface="Verdana" charset="0"/>
            </a:endParaRPr>
          </a:p>
        </p:txBody>
      </p:sp>
      <p:sp>
        <p:nvSpPr>
          <p:cNvPr id="9" name="Content Placeholder 4"/>
          <p:cNvSpPr txBox="1">
            <a:spLocks/>
          </p:cNvSpPr>
          <p:nvPr/>
        </p:nvSpPr>
        <p:spPr bwMode="auto">
          <a:xfrm>
            <a:off x="917422" y="7212599"/>
            <a:ext cx="4032448" cy="134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rtl="0" eaLnBrk="1" fontAlgn="base" hangingPunct="1">
              <a:spcBef>
                <a:spcPct val="20000"/>
              </a:spcBef>
              <a:spcAft>
                <a:spcPct val="0"/>
              </a:spcAft>
              <a:buClr>
                <a:schemeClr val="bg1"/>
              </a:buClr>
              <a:buFontTx/>
              <a:buNone/>
              <a:defRPr sz="2400" b="1" i="0">
                <a:solidFill>
                  <a:srgbClr val="99CCFF"/>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96001" defTabSz="2438430">
              <a:spcBef>
                <a:spcPts val="0"/>
              </a:spcBef>
              <a:buClr>
                <a:srgbClr val="FFFFFF"/>
              </a:buClr>
              <a:defRPr/>
            </a:pPr>
            <a:r>
              <a:rPr lang="en-GB" sz="1867" dirty="0">
                <a:solidFill>
                  <a:schemeClr val="bg1"/>
                </a:solidFill>
                <a:latin typeface="Verdana"/>
              </a:rPr>
              <a:t>DIGIT</a:t>
            </a:r>
          </a:p>
          <a:p>
            <a:pPr marL="96001" defTabSz="2438430">
              <a:spcBef>
                <a:spcPts val="0"/>
              </a:spcBef>
              <a:buClr>
                <a:srgbClr val="FFFFFF"/>
              </a:buClr>
              <a:defRPr/>
            </a:pPr>
            <a:r>
              <a:rPr lang="en-GB" sz="1867" b="0" dirty="0">
                <a:solidFill>
                  <a:schemeClr val="bg1"/>
                </a:solidFill>
                <a:latin typeface="Verdana"/>
              </a:rPr>
              <a:t>Directorate-General</a:t>
            </a:r>
          </a:p>
          <a:p>
            <a:pPr marL="96001" defTabSz="2438430">
              <a:spcBef>
                <a:spcPts val="0"/>
              </a:spcBef>
              <a:buClr>
                <a:srgbClr val="FFFFFF"/>
              </a:buClr>
              <a:defRPr/>
            </a:pPr>
            <a:r>
              <a:rPr lang="en-GB" sz="1867" b="0" dirty="0">
                <a:solidFill>
                  <a:schemeClr val="bg1"/>
                </a:solidFill>
                <a:latin typeface="Verdana"/>
              </a:rPr>
              <a:t>for Informatics</a:t>
            </a:r>
          </a:p>
        </p:txBody>
      </p:sp>
      <p:sp>
        <p:nvSpPr>
          <p:cNvPr id="11" name="Content Placeholder 4"/>
          <p:cNvSpPr txBox="1">
            <a:spLocks/>
          </p:cNvSpPr>
          <p:nvPr/>
        </p:nvSpPr>
        <p:spPr bwMode="auto">
          <a:xfrm>
            <a:off x="4181784" y="7212599"/>
            <a:ext cx="6144683" cy="134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marL="0" indent="0" algn="l" rtl="0" eaLnBrk="1" fontAlgn="base" hangingPunct="1">
              <a:spcBef>
                <a:spcPct val="20000"/>
              </a:spcBef>
              <a:spcAft>
                <a:spcPct val="0"/>
              </a:spcAft>
              <a:buClr>
                <a:schemeClr val="bg1"/>
              </a:buClr>
              <a:buFontTx/>
              <a:buNone/>
              <a:defRPr sz="2400" b="1" i="0">
                <a:solidFill>
                  <a:srgbClr val="99CCFF"/>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96001" defTabSz="2438430">
              <a:spcBef>
                <a:spcPts val="0"/>
              </a:spcBef>
              <a:buClr>
                <a:srgbClr val="FFFFFF"/>
              </a:buClr>
              <a:defRPr/>
            </a:pPr>
            <a:r>
              <a:rPr lang="en-GB" sz="1867" dirty="0">
                <a:solidFill>
                  <a:schemeClr val="bg1"/>
                </a:solidFill>
                <a:latin typeface="Verdana"/>
              </a:rPr>
              <a:t>DG Connect</a:t>
            </a:r>
          </a:p>
          <a:p>
            <a:pPr marL="96001" defTabSz="2438430">
              <a:spcBef>
                <a:spcPts val="0"/>
              </a:spcBef>
              <a:buClr>
                <a:srgbClr val="FFFFFF"/>
              </a:buClr>
              <a:defRPr/>
            </a:pPr>
            <a:r>
              <a:rPr lang="en-GB" sz="1867" b="0" dirty="0">
                <a:solidFill>
                  <a:schemeClr val="bg1"/>
                </a:solidFill>
                <a:latin typeface="Verdana"/>
              </a:rPr>
              <a:t>Directorate-General for Communications Networks, Content and Technology </a:t>
            </a:r>
          </a:p>
        </p:txBody>
      </p:sp>
    </p:spTree>
    <p:extLst>
      <p:ext uri="{BB962C8B-B14F-4D97-AF65-F5344CB8AC3E}">
        <p14:creationId xmlns:p14="http://schemas.microsoft.com/office/powerpoint/2010/main" val="2436787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In two ways:…"/>
          <p:cNvSpPr txBox="1"/>
          <p:nvPr/>
        </p:nvSpPr>
        <p:spPr>
          <a:xfrm>
            <a:off x="1423426" y="6613895"/>
            <a:ext cx="10725015" cy="281610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l" defTabSz="825500" rtl="0" eaLnBrk="1" fontAlgn="auto" latinLnBrk="0" hangingPunct="0">
              <a:lnSpc>
                <a:spcPct val="140000"/>
              </a:lnSpc>
              <a:spcBef>
                <a:spcPts val="1000"/>
              </a:spcBef>
              <a:spcAft>
                <a:spcPts val="0"/>
              </a:spcAft>
              <a:buClrTx/>
              <a:buSzTx/>
              <a:buFontTx/>
              <a:buNone/>
              <a:tabLst/>
              <a:defRPr sz="2400" b="0">
                <a:latin typeface="Verdana"/>
                <a:ea typeface="Verdana"/>
                <a:cs typeface="Verdana"/>
                <a:sym typeface="Verdana"/>
              </a:defRPr>
            </a:pPr>
            <a:r>
              <a:rPr kumimoji="0" sz="2400" b="0" i="0" u="none" strike="noStrike" kern="0" cap="none" spc="0" normalizeH="0" baseline="0" noProof="0" dirty="0">
                <a:ln>
                  <a:noFill/>
                </a:ln>
                <a:solidFill>
                  <a:srgbClr val="000000"/>
                </a:solidFill>
                <a:effectLst/>
                <a:uLnTx/>
                <a:uFillTx/>
                <a:latin typeface="Verdana"/>
                <a:ea typeface="Verdana"/>
                <a:cs typeface="Verdana"/>
                <a:sym typeface="Verdana"/>
              </a:rPr>
              <a:t>In two ways: </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2400" b="0">
                <a:latin typeface="Verdana"/>
                <a:ea typeface="Verdana"/>
                <a:cs typeface="Verdana"/>
                <a:sym typeface="Verdana"/>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One</a:t>
            </a:r>
            <a:r>
              <a:rPr kumimoji="0" sz="2400" b="0" i="0" u="none" strike="noStrike" kern="0" cap="none" spc="0" normalizeH="0" baseline="0" noProof="0" dirty="0">
                <a:ln>
                  <a:noFill/>
                </a:ln>
                <a:solidFill>
                  <a:srgbClr val="000000"/>
                </a:solidFill>
                <a:effectLst/>
                <a:uLnTx/>
                <a:uFillTx/>
                <a:latin typeface="Verdana"/>
                <a:ea typeface="Verdana"/>
                <a:cs typeface="Verdana"/>
                <a:sym typeface="Verdana"/>
              </a:rPr>
              <a:t>, it provides </a:t>
            </a:r>
            <a:r>
              <a:rPr kumimoji="0" lang="fr-BE" sz="2400" b="0" i="0" u="none" strike="noStrike" kern="0" cap="none" spc="0" normalizeH="0" baseline="0" noProof="0" dirty="0" smtClean="0">
                <a:ln>
                  <a:noFill/>
                </a:ln>
                <a:solidFill>
                  <a:srgbClr val="000000"/>
                </a:solidFill>
                <a:effectLst/>
                <a:uLnTx/>
                <a:uFillTx/>
                <a:latin typeface="Verdana"/>
                <a:ea typeface="Verdana"/>
                <a:cs typeface="Verdana"/>
                <a:sym typeface="Verdana"/>
              </a:rPr>
              <a:t>free </a:t>
            </a:r>
            <a:r>
              <a:rPr kumimoji="0" sz="2400" b="0" i="0" u="none" strike="noStrike" kern="0" cap="none" spc="0" normalizeH="0" baseline="0" noProof="0" dirty="0" smtClean="0">
                <a:ln>
                  <a:noFill/>
                </a:ln>
                <a:solidFill>
                  <a:srgbClr val="000000"/>
                </a:solidFill>
                <a:effectLst/>
                <a:uLnTx/>
                <a:uFillTx/>
                <a:latin typeface="Verdana"/>
                <a:ea typeface="Verdana"/>
                <a:cs typeface="Verdana"/>
                <a:sym typeface="Verdana"/>
              </a:rPr>
              <a:t>services </a:t>
            </a:r>
            <a:r>
              <a:rPr kumimoji="0" sz="2400" b="0" i="0" u="none" strike="noStrike" kern="0" cap="none" spc="0" normalizeH="0" baseline="0" noProof="0" dirty="0">
                <a:ln>
                  <a:noFill/>
                </a:ln>
                <a:solidFill>
                  <a:srgbClr val="000000"/>
                </a:solidFill>
                <a:effectLst/>
                <a:uLnTx/>
                <a:uFillTx/>
                <a:latin typeface="Verdana"/>
                <a:ea typeface="Verdana"/>
                <a:cs typeface="Verdana"/>
                <a:sym typeface="Verdana"/>
              </a:rPr>
              <a:t>to help you implement them in your system. There are a range of services across the building blocks but services typically include training, sample software, testing services. </a:t>
            </a:r>
          </a:p>
        </p:txBody>
      </p:sp>
      <p:sp>
        <p:nvSpPr>
          <p:cNvPr id="804" name="Retângulo"/>
          <p:cNvSpPr/>
          <p:nvPr/>
        </p:nvSpPr>
        <p:spPr>
          <a:xfrm>
            <a:off x="13101142" y="2336"/>
            <a:ext cx="11282858"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805"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06"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07" name="How does CEF support projects to use the building blocks?"/>
          <p:cNvSpPr txBox="1"/>
          <p:nvPr/>
        </p:nvSpPr>
        <p:spPr>
          <a:xfrm>
            <a:off x="1366917" y="1339830"/>
            <a:ext cx="9240540" cy="436621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lgn="l">
              <a:lnSpc>
                <a:spcPct val="120000"/>
              </a:lnSpc>
              <a:defRPr sz="6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6000" b="1" i="0" u="none" strike="noStrike" kern="0" cap="none" spc="0" normalizeH="0" baseline="0" noProof="0">
                <a:ln>
                  <a:noFill/>
                </a:ln>
                <a:solidFill>
                  <a:srgbClr val="242529"/>
                </a:solidFill>
                <a:effectLst/>
                <a:uLnTx/>
                <a:uFillTx/>
                <a:latin typeface="Verdana"/>
                <a:ea typeface="Verdana"/>
                <a:cs typeface="Verdana"/>
                <a:sym typeface="Verdana"/>
              </a:rPr>
              <a:t>How does CEF support projects to use the building blocks?</a:t>
            </a:r>
          </a:p>
        </p:txBody>
      </p:sp>
      <p:sp>
        <p:nvSpPr>
          <p:cNvPr id="808" name="Linha"/>
          <p:cNvSpPr/>
          <p:nvPr/>
        </p:nvSpPr>
        <p:spPr>
          <a:xfrm>
            <a:off x="1493849" y="6107803"/>
            <a:ext cx="1270001" cy="1"/>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09" name="Sample…"/>
          <p:cNvSpPr txBox="1"/>
          <p:nvPr/>
        </p:nvSpPr>
        <p:spPr>
          <a:xfrm>
            <a:off x="18184631" y="6428562"/>
            <a:ext cx="1691054" cy="86355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75" tIns="50775" rIns="50775" bIns="50775"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2500">
                <a:solidFill>
                  <a:srgbClr val="1F375C"/>
                </a:solidFill>
                <a:latin typeface="Verdana"/>
                <a:ea typeface="Verdana"/>
                <a:cs typeface="Verdana"/>
                <a:sym typeface="Verdana"/>
              </a:defRPr>
            </a:pPr>
            <a:r>
              <a:rPr kumimoji="0" sz="2500" b="1" i="0" u="none" strike="noStrike" kern="0" cap="none" spc="0" normalizeH="0" baseline="0" noProof="0" dirty="0">
                <a:ln>
                  <a:noFill/>
                </a:ln>
                <a:solidFill>
                  <a:srgbClr val="1F375C"/>
                </a:solidFill>
                <a:effectLst/>
                <a:uLnTx/>
                <a:uFillTx/>
                <a:latin typeface="Verdana"/>
                <a:ea typeface="Verdana"/>
                <a:cs typeface="Verdana"/>
                <a:sym typeface="Verdana"/>
              </a:rPr>
              <a:t>Sample</a:t>
            </a:r>
          </a:p>
          <a:p>
            <a:pPr marL="0" marR="0" lvl="0" indent="0" algn="l" defTabSz="825500" rtl="0" eaLnBrk="1" fontAlgn="auto" latinLnBrk="0" hangingPunct="0">
              <a:lnSpc>
                <a:spcPct val="100000"/>
              </a:lnSpc>
              <a:spcBef>
                <a:spcPts val="0"/>
              </a:spcBef>
              <a:spcAft>
                <a:spcPts val="0"/>
              </a:spcAft>
              <a:buClrTx/>
              <a:buSzTx/>
              <a:buFontTx/>
              <a:buNone/>
              <a:tabLst/>
              <a:defRPr sz="2500">
                <a:solidFill>
                  <a:srgbClr val="1F375C"/>
                </a:solidFill>
                <a:latin typeface="Verdana"/>
                <a:ea typeface="Verdana"/>
                <a:cs typeface="Verdana"/>
                <a:sym typeface="Verdana"/>
              </a:defRPr>
            </a:pPr>
            <a:r>
              <a:rPr kumimoji="0" sz="2500" b="1" i="0" u="none" strike="noStrike" kern="0" cap="none" spc="0" normalizeH="0" baseline="0" noProof="0" dirty="0">
                <a:ln>
                  <a:noFill/>
                </a:ln>
                <a:solidFill>
                  <a:srgbClr val="1F375C"/>
                </a:solidFill>
                <a:effectLst/>
                <a:uLnTx/>
                <a:uFillTx/>
                <a:latin typeface="Verdana"/>
                <a:ea typeface="Verdana"/>
                <a:cs typeface="Verdana"/>
                <a:sym typeface="Verdana"/>
              </a:rPr>
              <a:t>software</a:t>
            </a:r>
          </a:p>
        </p:txBody>
      </p:sp>
      <p:sp>
        <p:nvSpPr>
          <p:cNvPr id="810" name="Training…"/>
          <p:cNvSpPr txBox="1"/>
          <p:nvPr/>
        </p:nvSpPr>
        <p:spPr>
          <a:xfrm>
            <a:off x="18184631" y="2775736"/>
            <a:ext cx="1809031" cy="8635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75" tIns="50775" rIns="50775" bIns="50775"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2500">
                <a:solidFill>
                  <a:srgbClr val="1F375C"/>
                </a:solidFill>
                <a:latin typeface="Verdana"/>
                <a:ea typeface="Verdana"/>
                <a:cs typeface="Verdana"/>
                <a:sym typeface="Verdana"/>
              </a:defRPr>
            </a:pPr>
            <a:r>
              <a:rPr kumimoji="0" sz="2500" b="1" i="0" u="none" strike="noStrike" kern="0" cap="none" spc="0" normalizeH="0" baseline="0" noProof="0" dirty="0">
                <a:ln>
                  <a:noFill/>
                </a:ln>
                <a:solidFill>
                  <a:srgbClr val="1F375C"/>
                </a:solidFill>
                <a:effectLst/>
                <a:uLnTx/>
                <a:uFillTx/>
                <a:latin typeface="Verdana"/>
                <a:ea typeface="Verdana"/>
                <a:cs typeface="Verdana"/>
                <a:sym typeface="Verdana"/>
              </a:rPr>
              <a:t>Training </a:t>
            </a:r>
          </a:p>
          <a:p>
            <a:pPr marL="0" marR="0" lvl="0" indent="0" algn="l" defTabSz="825500" rtl="0" eaLnBrk="1" fontAlgn="auto" latinLnBrk="0" hangingPunct="0">
              <a:lnSpc>
                <a:spcPct val="100000"/>
              </a:lnSpc>
              <a:spcBef>
                <a:spcPts val="0"/>
              </a:spcBef>
              <a:spcAft>
                <a:spcPts val="0"/>
              </a:spcAft>
              <a:buClrTx/>
              <a:buSzTx/>
              <a:buFontTx/>
              <a:buNone/>
              <a:tabLst/>
              <a:defRPr sz="2500">
                <a:solidFill>
                  <a:srgbClr val="1F375C"/>
                </a:solidFill>
                <a:latin typeface="Verdana"/>
                <a:ea typeface="Verdana"/>
                <a:cs typeface="Verdana"/>
                <a:sym typeface="Verdana"/>
              </a:defRPr>
            </a:pPr>
            <a:r>
              <a:rPr kumimoji="0" sz="2500" b="1" i="0" u="none" strike="noStrike" kern="0" cap="none" spc="0" normalizeH="0" baseline="0" noProof="0" dirty="0">
                <a:ln>
                  <a:noFill/>
                </a:ln>
                <a:solidFill>
                  <a:srgbClr val="1F375C"/>
                </a:solidFill>
                <a:effectLst/>
                <a:uLnTx/>
                <a:uFillTx/>
                <a:latin typeface="Verdana"/>
                <a:ea typeface="Verdana"/>
                <a:cs typeface="Verdana"/>
                <a:sym typeface="Verdana"/>
              </a:rPr>
              <a:t>sessions</a:t>
            </a:r>
          </a:p>
        </p:txBody>
      </p:sp>
      <p:sp>
        <p:nvSpPr>
          <p:cNvPr id="811" name="Testing services"/>
          <p:cNvSpPr txBox="1"/>
          <p:nvPr/>
        </p:nvSpPr>
        <p:spPr>
          <a:xfrm>
            <a:off x="18184631" y="10079051"/>
            <a:ext cx="1968501" cy="8635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lgn="l">
              <a:defRPr sz="2500">
                <a:solidFill>
                  <a:srgbClr val="1F375C"/>
                </a:solidFill>
                <a:latin typeface="Verdana"/>
                <a:ea typeface="Verdana"/>
                <a:cs typeface="Verdana"/>
                <a:sym typeface="Verdana"/>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2500" b="1" i="0" u="none" strike="noStrike" kern="0" cap="none" spc="0" normalizeH="0" baseline="0" noProof="0">
                <a:ln>
                  <a:noFill/>
                </a:ln>
                <a:solidFill>
                  <a:srgbClr val="1F375C"/>
                </a:solidFill>
                <a:effectLst/>
                <a:uLnTx/>
                <a:uFillTx/>
                <a:latin typeface="Verdana"/>
                <a:ea typeface="Verdana"/>
                <a:cs typeface="Verdana"/>
                <a:sym typeface="Verdana"/>
              </a:rPr>
              <a:t>Testing services</a:t>
            </a:r>
          </a:p>
        </p:txBody>
      </p:sp>
      <p:pic>
        <p:nvPicPr>
          <p:cNvPr id="813" name="training (1).png" descr="training (1).png"/>
          <p:cNvPicPr>
            <a:picLocks noChangeAspect="1"/>
          </p:cNvPicPr>
          <p:nvPr/>
        </p:nvPicPr>
        <p:blipFill>
          <a:blip r:embed="rId3">
            <a:extLst/>
          </a:blip>
          <a:stretch>
            <a:fillRect/>
          </a:stretch>
        </p:blipFill>
        <p:spPr>
          <a:xfrm>
            <a:off x="14390637" y="1490673"/>
            <a:ext cx="3433677" cy="3433677"/>
          </a:xfrm>
          <a:prstGeom prst="rect">
            <a:avLst/>
          </a:prstGeom>
          <a:ln w="3175">
            <a:miter lim="400000"/>
          </a:ln>
        </p:spPr>
      </p:pic>
      <p:pic>
        <p:nvPicPr>
          <p:cNvPr id="814" name="testing (1).png" descr="testing (1).png"/>
          <p:cNvPicPr>
            <a:picLocks noChangeAspect="1"/>
          </p:cNvPicPr>
          <p:nvPr/>
        </p:nvPicPr>
        <p:blipFill>
          <a:blip r:embed="rId4">
            <a:extLst/>
          </a:blip>
          <a:stretch>
            <a:fillRect/>
          </a:stretch>
        </p:blipFill>
        <p:spPr>
          <a:xfrm>
            <a:off x="14392975" y="8796326"/>
            <a:ext cx="3429001" cy="3429001"/>
          </a:xfrm>
          <a:prstGeom prst="rect">
            <a:avLst/>
          </a:prstGeom>
          <a:ln w="3175">
            <a:miter lim="400000"/>
          </a:ln>
        </p:spPr>
      </p:pic>
      <p:pic>
        <p:nvPicPr>
          <p:cNvPr id="815" name="software (1).png" descr="software (1).png"/>
          <p:cNvPicPr>
            <a:picLocks noChangeAspect="1"/>
          </p:cNvPicPr>
          <p:nvPr/>
        </p:nvPicPr>
        <p:blipFill>
          <a:blip r:embed="rId5">
            <a:extLst/>
          </a:blip>
          <a:stretch>
            <a:fillRect/>
          </a:stretch>
        </p:blipFill>
        <p:spPr>
          <a:xfrm>
            <a:off x="14392975" y="5145837"/>
            <a:ext cx="3429001" cy="3429001"/>
          </a:xfrm>
          <a:prstGeom prst="rect">
            <a:avLst/>
          </a:prstGeom>
          <a:ln w="3175">
            <a:miter lim="400000"/>
          </a:ln>
        </p:spPr>
      </p:pic>
      <p:sp>
        <p:nvSpPr>
          <p:cNvPr id="816" name="Free complementary…"/>
          <p:cNvSpPr txBox="1"/>
          <p:nvPr/>
        </p:nvSpPr>
        <p:spPr>
          <a:xfrm>
            <a:off x="17363862" y="932525"/>
            <a:ext cx="6197086" cy="68032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r" defTabSz="825500" rtl="0" eaLnBrk="1" fontAlgn="auto" latinLnBrk="0" hangingPunct="0">
              <a:lnSpc>
                <a:spcPct val="120000"/>
              </a:lnSpc>
              <a:spcBef>
                <a:spcPts val="0"/>
              </a:spcBef>
              <a:spcAft>
                <a:spcPts val="0"/>
              </a:spcAft>
              <a:buClrTx/>
              <a:buSzTx/>
              <a:buFontTx/>
              <a:buNone/>
              <a:tabLst/>
              <a:defRPr sz="3500">
                <a:solidFill>
                  <a:srgbClr val="1E365A"/>
                </a:solidFill>
                <a:latin typeface="Verdana"/>
                <a:ea typeface="Verdana"/>
                <a:cs typeface="Verdana"/>
                <a:sym typeface="Verdana"/>
              </a:defRPr>
            </a:pPr>
            <a:r>
              <a:rPr kumimoji="0" sz="3500" b="1" i="0" u="none" strike="noStrike" kern="0" cap="none" spc="0" normalizeH="0" baseline="0" noProof="0" dirty="0">
                <a:ln>
                  <a:noFill/>
                </a:ln>
                <a:solidFill>
                  <a:srgbClr val="1E365A"/>
                </a:solidFill>
                <a:effectLst/>
                <a:uLnTx/>
                <a:uFillTx/>
                <a:latin typeface="Verdana"/>
                <a:ea typeface="Verdana"/>
                <a:cs typeface="Verdana"/>
                <a:sym typeface="Verdana"/>
              </a:rPr>
              <a:t>Free </a:t>
            </a:r>
            <a:r>
              <a:rPr kumimoji="0" lang="en-US" sz="3500" b="1" i="0" u="none" strike="noStrike" kern="0" cap="none" spc="0" normalizeH="0" baseline="0" noProof="0" dirty="0">
                <a:ln>
                  <a:noFill/>
                </a:ln>
                <a:solidFill>
                  <a:srgbClr val="1E365A"/>
                </a:solidFill>
                <a:effectLst/>
                <a:uLnTx/>
                <a:uFillTx/>
                <a:latin typeface="Verdana"/>
                <a:ea typeface="Verdana"/>
                <a:cs typeface="Verdana"/>
                <a:sym typeface="Verdana"/>
              </a:rPr>
              <a:t>Services</a:t>
            </a:r>
            <a:endParaRPr kumimoji="0" sz="3500" b="1" i="0" u="none" strike="noStrike" kern="0" cap="none" spc="0" normalizeH="0" baseline="0" noProof="0" dirty="0">
              <a:ln>
                <a:noFill/>
              </a:ln>
              <a:solidFill>
                <a:srgbClr val="1E365A"/>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84824867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8" name="Retângulo"/>
          <p:cNvSpPr/>
          <p:nvPr/>
        </p:nvSpPr>
        <p:spPr>
          <a:xfrm>
            <a:off x="13101142" y="3336"/>
            <a:ext cx="11282858"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819"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20"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21" name="How does CEF support projects to use the building blocks?"/>
          <p:cNvSpPr txBox="1"/>
          <p:nvPr/>
        </p:nvSpPr>
        <p:spPr>
          <a:xfrm>
            <a:off x="1366917" y="1339830"/>
            <a:ext cx="9240540" cy="436621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lgn="l">
              <a:lnSpc>
                <a:spcPct val="120000"/>
              </a:lnSpc>
              <a:defRPr sz="6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6000" b="1" i="0" u="none" strike="noStrike" kern="0" cap="none" spc="0" normalizeH="0" baseline="0" noProof="0" dirty="0">
                <a:ln>
                  <a:noFill/>
                </a:ln>
                <a:solidFill>
                  <a:srgbClr val="242529"/>
                </a:solidFill>
                <a:effectLst/>
                <a:uLnTx/>
                <a:uFillTx/>
                <a:latin typeface="Verdana"/>
                <a:ea typeface="Verdana"/>
                <a:cs typeface="Verdana"/>
                <a:sym typeface="Verdana"/>
              </a:rPr>
              <a:t>How does CEF support projects to use the building blocks?</a:t>
            </a:r>
          </a:p>
        </p:txBody>
      </p:sp>
      <p:sp>
        <p:nvSpPr>
          <p:cNvPr id="822" name="Linha"/>
          <p:cNvSpPr/>
          <p:nvPr/>
        </p:nvSpPr>
        <p:spPr>
          <a:xfrm>
            <a:off x="1493849" y="6107803"/>
            <a:ext cx="1270001" cy="1"/>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23" name="In two ways:…"/>
          <p:cNvSpPr txBox="1"/>
          <p:nvPr/>
        </p:nvSpPr>
        <p:spPr>
          <a:xfrm>
            <a:off x="1423426" y="6618119"/>
            <a:ext cx="10725015" cy="484881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l" defTabSz="825500" rtl="0" eaLnBrk="1" fontAlgn="auto" latinLnBrk="0" hangingPunct="0">
              <a:lnSpc>
                <a:spcPct val="140000"/>
              </a:lnSpc>
              <a:spcBef>
                <a:spcPts val="1000"/>
              </a:spcBef>
              <a:spcAft>
                <a:spcPts val="0"/>
              </a:spcAft>
              <a:buClrTx/>
              <a:buSzTx/>
              <a:buFontTx/>
              <a:buNone/>
              <a:tabLst/>
              <a:defRPr sz="2400" b="0">
                <a:latin typeface="Verdana"/>
                <a:ea typeface="Verdana"/>
                <a:cs typeface="Verdana"/>
                <a:sym typeface="Verdana"/>
              </a:defRPr>
            </a:pPr>
            <a:r>
              <a:rPr kumimoji="0" sz="2400" b="0" i="0" u="none" strike="noStrike" kern="0" cap="none" spc="0" normalizeH="0" baseline="0" noProof="0" dirty="0">
                <a:ln>
                  <a:noFill/>
                </a:ln>
                <a:solidFill>
                  <a:srgbClr val="000000"/>
                </a:solidFill>
                <a:effectLst/>
                <a:uLnTx/>
                <a:uFillTx/>
                <a:latin typeface="Verdana"/>
                <a:ea typeface="Verdana"/>
                <a:cs typeface="Verdana"/>
                <a:sym typeface="Verdana"/>
              </a:rPr>
              <a:t>In two ways: </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2400" b="0">
                <a:latin typeface="Verdana"/>
                <a:ea typeface="Verdana"/>
                <a:cs typeface="Verdana"/>
                <a:sym typeface="Verdana"/>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One</a:t>
            </a:r>
            <a:r>
              <a:rPr kumimoji="0" sz="2400" b="0" i="0" u="none" strike="noStrike" kern="0" cap="none" spc="0" normalizeH="0" baseline="0" noProof="0" dirty="0">
                <a:ln>
                  <a:noFill/>
                </a:ln>
                <a:solidFill>
                  <a:srgbClr val="000000"/>
                </a:solidFill>
                <a:effectLst/>
                <a:uLnTx/>
                <a:uFillTx/>
                <a:latin typeface="Verdana"/>
                <a:ea typeface="Verdana"/>
                <a:cs typeface="Verdana"/>
                <a:sym typeface="Verdana"/>
              </a:rPr>
              <a:t>, it provides </a:t>
            </a:r>
            <a:r>
              <a:rPr kumimoji="0" lang="fr-BE" sz="2400" b="0" i="0" u="none" strike="noStrike" kern="0" cap="none" spc="0" normalizeH="0" baseline="0" noProof="0" dirty="0" smtClean="0">
                <a:ln>
                  <a:noFill/>
                </a:ln>
                <a:solidFill>
                  <a:srgbClr val="000000"/>
                </a:solidFill>
                <a:effectLst/>
                <a:uLnTx/>
                <a:uFillTx/>
                <a:latin typeface="Verdana"/>
                <a:ea typeface="Verdana"/>
                <a:cs typeface="Verdana"/>
                <a:sym typeface="Verdana"/>
              </a:rPr>
              <a:t>free </a:t>
            </a:r>
            <a:r>
              <a:rPr kumimoji="0" sz="2400" b="0" i="0" u="none" strike="noStrike" kern="0" cap="none" spc="0" normalizeH="0" baseline="0" noProof="0" dirty="0" smtClean="0">
                <a:ln>
                  <a:noFill/>
                </a:ln>
                <a:solidFill>
                  <a:srgbClr val="000000"/>
                </a:solidFill>
                <a:effectLst/>
                <a:uLnTx/>
                <a:uFillTx/>
                <a:latin typeface="Verdana"/>
                <a:ea typeface="Verdana"/>
                <a:cs typeface="Verdana"/>
                <a:sym typeface="Verdana"/>
              </a:rPr>
              <a:t>services </a:t>
            </a:r>
            <a:r>
              <a:rPr kumimoji="0" sz="2400" b="0" i="0" u="none" strike="noStrike" kern="0" cap="none" spc="0" normalizeH="0" baseline="0" noProof="0" dirty="0">
                <a:ln>
                  <a:noFill/>
                </a:ln>
                <a:solidFill>
                  <a:srgbClr val="000000"/>
                </a:solidFill>
                <a:effectLst/>
                <a:uLnTx/>
                <a:uFillTx/>
                <a:latin typeface="Verdana"/>
                <a:ea typeface="Verdana"/>
                <a:cs typeface="Verdana"/>
                <a:sym typeface="Verdana"/>
              </a:rPr>
              <a:t>to help you implement them in your system. There are a range of services across the building blocks but services typically include training, sample software, testing services. </a:t>
            </a:r>
          </a:p>
          <a:p>
            <a:pPr marL="228600" marR="0" lvl="0" indent="-228600" algn="l" defTabSz="825500" rtl="0" eaLnBrk="1" fontAlgn="auto" latinLnBrk="0" hangingPunct="0">
              <a:lnSpc>
                <a:spcPct val="140000"/>
              </a:lnSpc>
              <a:spcBef>
                <a:spcPts val="0"/>
              </a:spcBef>
              <a:spcAft>
                <a:spcPts val="0"/>
              </a:spcAft>
              <a:buClrTx/>
              <a:buSzPct val="50000"/>
              <a:buFontTx/>
              <a:buChar char="•"/>
              <a:tabLst/>
              <a:defRPr sz="2400" b="0">
                <a:latin typeface="Verdana"/>
                <a:ea typeface="Verdana"/>
                <a:cs typeface="Verdana"/>
                <a:sym typeface="Verdana"/>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Two</a:t>
            </a:r>
            <a:r>
              <a:rPr kumimoji="0" sz="2400" b="0" i="0" u="none" strike="noStrike" kern="0" cap="none" spc="0" normalizeH="0" baseline="0" noProof="0" dirty="0">
                <a:ln>
                  <a:noFill/>
                </a:ln>
                <a:solidFill>
                  <a:srgbClr val="000000"/>
                </a:solidFill>
                <a:effectLst/>
                <a:uLnTx/>
                <a:uFillTx/>
                <a:latin typeface="Verdana"/>
                <a:ea typeface="Verdana"/>
                <a:cs typeface="Verdana"/>
                <a:sym typeface="Verdana"/>
              </a:rPr>
              <a:t>, CEF provides grant funding. You can apply for grant funding to pay for the implementation of a building block in you system. More information on how you can apply</a:t>
            </a: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 grant winners and on-going projects is </a:t>
            </a:r>
            <a:r>
              <a:rPr kumimoji="0" sz="2400" b="0" i="0" u="none" strike="noStrike" kern="0" cap="none" spc="0" normalizeH="0" baseline="0" noProof="0" dirty="0">
                <a:ln>
                  <a:noFill/>
                </a:ln>
                <a:solidFill>
                  <a:srgbClr val="000000"/>
                </a:solidFill>
                <a:effectLst/>
                <a:uLnTx/>
                <a:uFillTx/>
                <a:latin typeface="Verdana"/>
                <a:ea typeface="Verdana"/>
                <a:cs typeface="Verdana"/>
                <a:sym typeface="Verdana"/>
              </a:rPr>
              <a:t>available via INEA’s website.</a:t>
            </a:r>
          </a:p>
        </p:txBody>
      </p:sp>
      <p:pic>
        <p:nvPicPr>
          <p:cNvPr id="824" name="funding (1).png" descr="funding (1).png"/>
          <p:cNvPicPr>
            <a:picLocks noChangeAspect="1"/>
          </p:cNvPicPr>
          <p:nvPr/>
        </p:nvPicPr>
        <p:blipFill>
          <a:blip r:embed="rId4">
            <a:extLst/>
          </a:blip>
          <a:stretch>
            <a:fillRect/>
          </a:stretch>
        </p:blipFill>
        <p:spPr>
          <a:xfrm>
            <a:off x="14246058" y="629483"/>
            <a:ext cx="1579924" cy="1579924"/>
          </a:xfrm>
          <a:prstGeom prst="rect">
            <a:avLst/>
          </a:prstGeom>
          <a:ln w="3175">
            <a:miter lim="400000"/>
          </a:ln>
        </p:spPr>
      </p:pic>
      <p:sp>
        <p:nvSpPr>
          <p:cNvPr id="825" name="Save the date: funding opportunities"/>
          <p:cNvSpPr txBox="1"/>
          <p:nvPr/>
        </p:nvSpPr>
        <p:spPr>
          <a:xfrm>
            <a:off x="16412169" y="874656"/>
            <a:ext cx="7261638" cy="121053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nchor="ctr">
            <a:spAutoFit/>
          </a:bodyPr>
          <a:lstStyle>
            <a:lvl1pPr algn="l">
              <a:lnSpc>
                <a:spcPct val="120000"/>
              </a:lnSpc>
              <a:defRPr sz="3500">
                <a:solidFill>
                  <a:srgbClr val="1E365A"/>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en-US" b="1" i="0" u="none" strike="noStrike" kern="0" cap="none" spc="0" normalizeH="0" baseline="0" noProof="0" dirty="0">
                <a:ln>
                  <a:noFill/>
                </a:ln>
                <a:solidFill>
                  <a:srgbClr val="1E365A"/>
                </a:solidFill>
                <a:effectLst/>
                <a:uLnTx/>
                <a:uFillTx/>
                <a:latin typeface="Verdana"/>
                <a:ea typeface="Verdana"/>
                <a:cs typeface="Verdana"/>
                <a:sym typeface="Verdana"/>
              </a:rPr>
              <a:t>Funding </a:t>
            </a:r>
            <a:r>
              <a:rPr kumimoji="0" b="1" i="0" u="none" strike="noStrike" kern="0" cap="none" spc="0" normalizeH="0" baseline="0" noProof="0" dirty="0" smtClean="0">
                <a:ln>
                  <a:noFill/>
                </a:ln>
                <a:solidFill>
                  <a:srgbClr val="1E365A"/>
                </a:solidFill>
                <a:effectLst/>
                <a:uLnTx/>
                <a:uFillTx/>
                <a:latin typeface="Verdana"/>
                <a:ea typeface="Verdana"/>
                <a:cs typeface="Verdana"/>
                <a:sym typeface="Verdana"/>
              </a:rPr>
              <a:t>opportunities</a:t>
            </a:r>
            <a:r>
              <a:rPr kumimoji="0" lang="fr-BE" b="1" i="0" u="none" strike="noStrike" kern="0" cap="none" spc="0" normalizeH="0" baseline="0" noProof="0" dirty="0" smtClean="0">
                <a:ln>
                  <a:noFill/>
                </a:ln>
                <a:solidFill>
                  <a:srgbClr val="1E365A"/>
                </a:solidFill>
                <a:effectLst/>
                <a:uLnTx/>
                <a:uFillTx/>
                <a:latin typeface="Verdana"/>
                <a:ea typeface="Verdana"/>
                <a:cs typeface="Verdana"/>
                <a:sym typeface="Verdana"/>
              </a:rPr>
              <a:t> </a:t>
            </a:r>
            <a:br>
              <a:rPr kumimoji="0" lang="fr-BE" b="1" i="0" u="none" strike="noStrike" kern="0" cap="none" spc="0" normalizeH="0" baseline="0" noProof="0" dirty="0" smtClean="0">
                <a:ln>
                  <a:noFill/>
                </a:ln>
                <a:solidFill>
                  <a:srgbClr val="1E365A"/>
                </a:solidFill>
                <a:effectLst/>
                <a:uLnTx/>
                <a:uFillTx/>
                <a:latin typeface="Verdana"/>
                <a:ea typeface="Verdana"/>
                <a:cs typeface="Verdana"/>
                <a:sym typeface="Verdana"/>
              </a:rPr>
            </a:br>
            <a:r>
              <a:rPr lang="fr-BE" sz="2500" b="0" dirty="0" smtClean="0"/>
              <a:t>F</a:t>
            </a:r>
            <a:r>
              <a:rPr kumimoji="0" lang="fr-BE" sz="2500" b="0" i="0" u="none" strike="noStrike" kern="0" cap="none" spc="0" normalizeH="0" baseline="0" noProof="0" dirty="0" smtClean="0">
                <a:ln>
                  <a:noFill/>
                </a:ln>
                <a:solidFill>
                  <a:srgbClr val="1E365A"/>
                </a:solidFill>
                <a:effectLst/>
                <a:uLnTx/>
                <a:uFillTx/>
                <a:sym typeface="Verdana"/>
              </a:rPr>
              <a:t>or </a:t>
            </a:r>
            <a:r>
              <a:rPr kumimoji="0" lang="fr-BE" sz="2500" b="0" i="0" u="none" strike="noStrike" kern="0" cap="none" spc="0" normalizeH="0" baseline="0" noProof="0" dirty="0" err="1" smtClean="0">
                <a:ln>
                  <a:noFill/>
                </a:ln>
                <a:solidFill>
                  <a:srgbClr val="1E365A"/>
                </a:solidFill>
                <a:effectLst/>
                <a:uLnTx/>
                <a:uFillTx/>
                <a:sym typeface="Verdana"/>
              </a:rPr>
              <a:t>implementing</a:t>
            </a:r>
            <a:r>
              <a:rPr kumimoji="0" lang="fr-BE" sz="2500" b="0" i="0" u="none" strike="noStrike" kern="0" cap="none" spc="0" normalizeH="0" baseline="0" noProof="0" dirty="0" smtClean="0">
                <a:ln>
                  <a:noFill/>
                </a:ln>
                <a:solidFill>
                  <a:srgbClr val="1E365A"/>
                </a:solidFill>
                <a:effectLst/>
                <a:uLnTx/>
                <a:uFillTx/>
                <a:sym typeface="Verdana"/>
              </a:rPr>
              <a:t> the building blocks</a:t>
            </a:r>
            <a:endParaRPr kumimoji="0" sz="2500" b="0" i="0" u="none" strike="noStrike" kern="0" cap="none" spc="0" normalizeH="0" baseline="0" noProof="0" dirty="0">
              <a:ln>
                <a:noFill/>
              </a:ln>
              <a:solidFill>
                <a:srgbClr val="1E365A"/>
              </a:solidFill>
              <a:effectLst/>
              <a:uLnTx/>
              <a:uFillTx/>
              <a:sym typeface="Verdana"/>
            </a:endParaRPr>
          </a:p>
        </p:txBody>
      </p:sp>
      <p:graphicFrame>
        <p:nvGraphicFramePr>
          <p:cNvPr id="826" name="Tabela"/>
          <p:cNvGraphicFramePr/>
          <p:nvPr>
            <p:extLst>
              <p:ext uri="{D42A27DB-BD31-4B8C-83A1-F6EECF244321}">
                <p14:modId xmlns:p14="http://schemas.microsoft.com/office/powerpoint/2010/main" val="1165261116"/>
              </p:ext>
            </p:extLst>
          </p:nvPr>
        </p:nvGraphicFramePr>
        <p:xfrm>
          <a:off x="14043750" y="3088201"/>
          <a:ext cx="9699369" cy="4823711"/>
        </p:xfrm>
        <a:graphic>
          <a:graphicData uri="http://schemas.openxmlformats.org/drawingml/2006/table">
            <a:tbl>
              <a:tblPr bandRow="1">
                <a:tableStyleId>{4C3C2611-4C71-4FC5-86AE-919BDF0F9419}</a:tableStyleId>
              </a:tblPr>
              <a:tblGrid>
                <a:gridCol w="6493245">
                  <a:extLst>
                    <a:ext uri="{9D8B030D-6E8A-4147-A177-3AD203B41FA5}">
                      <a16:colId xmlns:a16="http://schemas.microsoft.com/office/drawing/2014/main" val="20000"/>
                    </a:ext>
                  </a:extLst>
                </a:gridCol>
                <a:gridCol w="3206124">
                  <a:extLst>
                    <a:ext uri="{9D8B030D-6E8A-4147-A177-3AD203B41FA5}">
                      <a16:colId xmlns:a16="http://schemas.microsoft.com/office/drawing/2014/main" val="20001"/>
                    </a:ext>
                  </a:extLst>
                </a:gridCol>
              </a:tblGrid>
              <a:tr h="503727">
                <a:tc>
                  <a:txBody>
                    <a:bodyPr/>
                    <a:lstStyle/>
                    <a:p>
                      <a:pPr algn="ctr" defTabSz="914400">
                        <a:defRPr sz="1800"/>
                      </a:pPr>
                      <a:r>
                        <a:rPr sz="2400" b="1" dirty="0" smtClean="0">
                          <a:solidFill>
                            <a:srgbClr val="6A7889"/>
                          </a:solidFill>
                          <a:latin typeface="Verdana"/>
                          <a:ea typeface="Verdana"/>
                          <a:cs typeface="Verdana"/>
                          <a:sym typeface="Verdana"/>
                        </a:rPr>
                        <a:t>Call</a:t>
                      </a:r>
                      <a:r>
                        <a:rPr lang="fr-BE" sz="2400" b="1" dirty="0" smtClean="0">
                          <a:solidFill>
                            <a:srgbClr val="6A7889"/>
                          </a:solidFill>
                          <a:latin typeface="Verdana"/>
                          <a:ea typeface="Verdana"/>
                          <a:cs typeface="Verdana"/>
                          <a:sym typeface="Verdana"/>
                        </a:rPr>
                        <a:t> 1 </a:t>
                      </a:r>
                      <a:br>
                        <a:rPr lang="fr-BE" sz="2400" b="1" dirty="0" smtClean="0">
                          <a:solidFill>
                            <a:srgbClr val="6A7889"/>
                          </a:solidFill>
                          <a:latin typeface="Verdana"/>
                          <a:ea typeface="Verdana"/>
                          <a:cs typeface="Verdana"/>
                          <a:sym typeface="Verdana"/>
                        </a:rPr>
                      </a:br>
                      <a:r>
                        <a:rPr lang="fr-BE" sz="2000" b="1" dirty="0" smtClean="0">
                          <a:solidFill>
                            <a:srgbClr val="6A7889"/>
                          </a:solidFill>
                          <a:latin typeface="Verdana"/>
                          <a:ea typeface="Verdana"/>
                          <a:cs typeface="Verdana"/>
                          <a:sym typeface="Verdana"/>
                        </a:rPr>
                        <a:t>14</a:t>
                      </a:r>
                      <a:r>
                        <a:rPr lang="fr-BE" sz="2000" b="1" baseline="0" dirty="0" smtClean="0">
                          <a:solidFill>
                            <a:srgbClr val="6A7889"/>
                          </a:solidFill>
                          <a:latin typeface="Verdana"/>
                          <a:ea typeface="Verdana"/>
                          <a:cs typeface="Verdana"/>
                          <a:sym typeface="Verdana"/>
                        </a:rPr>
                        <a:t> </a:t>
                      </a:r>
                      <a:r>
                        <a:rPr lang="fr-BE" sz="2000" b="1" baseline="0" dirty="0" err="1" smtClean="0">
                          <a:solidFill>
                            <a:srgbClr val="6A7889"/>
                          </a:solidFill>
                          <a:latin typeface="Verdana"/>
                          <a:ea typeface="Verdana"/>
                          <a:cs typeface="Verdana"/>
                          <a:sym typeface="Verdana"/>
                        </a:rPr>
                        <a:t>February</a:t>
                      </a:r>
                      <a:r>
                        <a:rPr lang="fr-BE" sz="2000" b="1" baseline="0" dirty="0" smtClean="0">
                          <a:solidFill>
                            <a:srgbClr val="6A7889"/>
                          </a:solidFill>
                          <a:latin typeface="Verdana"/>
                          <a:ea typeface="Verdana"/>
                          <a:cs typeface="Verdana"/>
                          <a:sym typeface="Verdana"/>
                        </a:rPr>
                        <a:t> – 14 May 2019</a:t>
                      </a:r>
                      <a:endParaRPr sz="2000" b="1" dirty="0">
                        <a:solidFill>
                          <a:srgbClr val="6A7889"/>
                        </a:solidFill>
                        <a:latin typeface="Verdana"/>
                        <a:ea typeface="Verdana"/>
                        <a:cs typeface="Verdana"/>
                        <a:sym typeface="Verdana"/>
                      </a:endParaRPr>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a:noFill/>
                      <a:miter lim="4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defTabSz="914400">
                        <a:defRPr b="1">
                          <a:solidFill>
                            <a:srgbClr val="6A7889"/>
                          </a:solidFill>
                          <a:latin typeface="Verdana"/>
                          <a:ea typeface="Verdana"/>
                          <a:cs typeface="Verdana"/>
                          <a:sym typeface="Verdana"/>
                        </a:defRPr>
                      </a:pPr>
                      <a:r>
                        <a:rPr lang="fr-BE" sz="2400" dirty="0" smtClean="0"/>
                        <a:t>Indicative budget</a:t>
                      </a:r>
                      <a:endParaRPr sz="2400"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a:noFill/>
                      <a:miter lim="4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8793">
                <a:tc>
                  <a:txBody>
                    <a:bodyPr/>
                    <a:lstStyle/>
                    <a:p>
                      <a:pPr algn="l" defTabSz="914400">
                        <a:defRPr sz="2000" b="1">
                          <a:latin typeface="Verdana"/>
                          <a:ea typeface="Verdana"/>
                          <a:cs typeface="Verdana"/>
                          <a:sym typeface="Verdana"/>
                        </a:defRPr>
                      </a:pPr>
                      <a:r>
                        <a:rPr sz="2400" b="0" dirty="0" smtClean="0"/>
                        <a:t>Automated Translation</a:t>
                      </a: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t>€ 4M</a:t>
                      </a:r>
                      <a:endParaRPr lang="en-US" sz="2000"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8793">
                <a:tc>
                  <a:txBody>
                    <a:bodyPr/>
                    <a:lstStyle/>
                    <a:p>
                      <a:pPr algn="l" defTabSz="914400">
                        <a:defRPr sz="2000" b="1">
                          <a:latin typeface="Verdana"/>
                          <a:ea typeface="Verdana"/>
                          <a:cs typeface="Verdana"/>
                          <a:sym typeface="Verdana"/>
                        </a:defRPr>
                      </a:pPr>
                      <a:r>
                        <a:rPr sz="2400" b="0" dirty="0" err="1" smtClean="0"/>
                        <a:t>eID</a:t>
                      </a:r>
                      <a:r>
                        <a:rPr sz="2400" b="0" dirty="0" smtClean="0"/>
                        <a:t> </a:t>
                      </a:r>
                      <a:r>
                        <a:rPr sz="2400" b="0" dirty="0"/>
                        <a:t>&amp; eSignature </a:t>
                      </a:r>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t>€ 5M</a:t>
                      </a:r>
                      <a:endParaRPr lang="en-US" sz="2000"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8793">
                <a:tc>
                  <a:txBody>
                    <a:bodyPr/>
                    <a:lstStyle/>
                    <a:p>
                      <a:pPr algn="l" defTabSz="914400">
                        <a:defRPr sz="2000" b="1">
                          <a:latin typeface="Verdana"/>
                          <a:ea typeface="Verdana"/>
                          <a:cs typeface="Verdana"/>
                          <a:sym typeface="Verdana"/>
                        </a:defRPr>
                      </a:pPr>
                      <a:r>
                        <a:rPr sz="2400" b="0" dirty="0" err="1" smtClean="0"/>
                        <a:t>eDelivery</a:t>
                      </a: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t>€ 1M</a:t>
                      </a:r>
                      <a:endParaRPr lang="en-US" sz="2000"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8793">
                <a:tc>
                  <a:txBody>
                    <a:bodyPr/>
                    <a:lstStyle/>
                    <a:p>
                      <a:pPr algn="l" defTabSz="914400">
                        <a:defRPr sz="2000">
                          <a:latin typeface="Verdana"/>
                          <a:ea typeface="Verdana"/>
                          <a:cs typeface="Verdana"/>
                          <a:sym typeface="Verdana"/>
                        </a:defRPr>
                      </a:pPr>
                      <a:r>
                        <a:rPr sz="2400" b="0" dirty="0" err="1" smtClean="0"/>
                        <a:t>eInvoicing</a:t>
                      </a:r>
                      <a:r>
                        <a:rPr sz="2400" b="0" dirty="0"/>
                        <a:t> </a:t>
                      </a:r>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t>€ 6.2M</a:t>
                      </a:r>
                      <a:endParaRPr lang="en-US" sz="2000"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78793">
                <a:tc>
                  <a:txBody>
                    <a:bodyPr/>
                    <a:lstStyle/>
                    <a:p>
                      <a:pPr algn="l" defTabSz="914400">
                        <a:defRPr sz="2000">
                          <a:latin typeface="Verdana"/>
                          <a:ea typeface="Verdana"/>
                          <a:cs typeface="Verdana"/>
                          <a:sym typeface="Verdana"/>
                        </a:defRPr>
                      </a:pPr>
                      <a:r>
                        <a:rPr lang="fr-BE" sz="2400" b="0" dirty="0" err="1" smtClean="0"/>
                        <a:t>Europeana</a:t>
                      </a: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t>€ 2M</a:t>
                      </a:r>
                      <a:endParaRPr lang="en-US" sz="2000"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0127055"/>
                  </a:ext>
                </a:extLst>
              </a:tr>
              <a:tr h="578793">
                <a:tc>
                  <a:txBody>
                    <a:bodyPr/>
                    <a:lstStyle/>
                    <a:p>
                      <a:pPr algn="l" defTabSz="914400">
                        <a:defRPr sz="2000">
                          <a:latin typeface="Verdana"/>
                          <a:ea typeface="Verdana"/>
                          <a:cs typeface="Verdana"/>
                          <a:sym typeface="Verdana"/>
                        </a:defRPr>
                      </a:pPr>
                      <a:r>
                        <a:rPr lang="fr-BE" sz="2400" b="0" dirty="0" smtClean="0"/>
                        <a:t>EU</a:t>
                      </a:r>
                      <a:r>
                        <a:rPr lang="fr-BE" sz="2400" b="0" baseline="0" dirty="0" smtClean="0"/>
                        <a:t> </a:t>
                      </a:r>
                      <a:r>
                        <a:rPr lang="fr-BE" sz="2400" b="0" baseline="0" dirty="0" err="1" smtClean="0"/>
                        <a:t>Student</a:t>
                      </a:r>
                      <a:r>
                        <a:rPr lang="fr-BE" sz="2400" b="0" baseline="0" dirty="0" smtClean="0"/>
                        <a:t> </a:t>
                      </a:r>
                      <a:r>
                        <a:rPr lang="fr-BE" sz="2400" b="0" baseline="0" dirty="0" err="1" smtClean="0"/>
                        <a:t>eCard</a:t>
                      </a: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dirty="0" smtClean="0"/>
                        <a:t>€ 1M</a:t>
                      </a:r>
                      <a:endParaRPr lang="en-US" sz="2000"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038879"/>
                  </a:ext>
                </a:extLst>
              </a:tr>
              <a:tr h="578793">
                <a:tc>
                  <a:txBody>
                    <a:bodyPr/>
                    <a:lstStyle/>
                    <a:p>
                      <a:pPr algn="l" defTabSz="914400">
                        <a:defRPr sz="2000">
                          <a:latin typeface="Verdana"/>
                          <a:ea typeface="Verdana"/>
                          <a:cs typeface="Verdana"/>
                          <a:sym typeface="Verdana"/>
                        </a:defRPr>
                      </a:pP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0"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5643530"/>
                  </a:ext>
                </a:extLst>
              </a:tr>
            </a:tbl>
          </a:graphicData>
        </a:graphic>
      </p:graphicFrame>
      <p:sp>
        <p:nvSpPr>
          <p:cNvPr id="3" name="Rounded Rectangle 2">
            <a:hlinkClick r:id="rId5"/>
            <a:extLst>
              <a:ext uri="{FF2B5EF4-FFF2-40B4-BE49-F238E27FC236}">
                <a16:creationId xmlns:a16="http://schemas.microsoft.com/office/drawing/2014/main" id="{3CF9862A-EAE0-CF4C-A20F-385EA66D743E}"/>
              </a:ext>
            </a:extLst>
          </p:cNvPr>
          <p:cNvSpPr/>
          <p:nvPr/>
        </p:nvSpPr>
        <p:spPr>
          <a:xfrm>
            <a:off x="1619355" y="11859403"/>
            <a:ext cx="3633962" cy="842683"/>
          </a:xfrm>
          <a:prstGeom prst="roundRect">
            <a:avLst>
              <a:gd name="adj" fmla="val 1773"/>
            </a:avLst>
          </a:prstGeom>
          <a:solidFill>
            <a:srgbClr val="FFD617"/>
          </a:solidFill>
          <a:ln w="3175"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solidFill>
                  <a:srgbClr val="242529"/>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Medium"/>
              </a:rPr>
              <a:t>Visit INEA Website</a:t>
            </a:r>
          </a:p>
        </p:txBody>
      </p:sp>
      <p:graphicFrame>
        <p:nvGraphicFramePr>
          <p:cNvPr id="17" name="Tabela"/>
          <p:cNvGraphicFramePr/>
          <p:nvPr>
            <p:extLst>
              <p:ext uri="{D42A27DB-BD31-4B8C-83A1-F6EECF244321}">
                <p14:modId xmlns:p14="http://schemas.microsoft.com/office/powerpoint/2010/main" val="2625295245"/>
              </p:ext>
            </p:extLst>
          </p:nvPr>
        </p:nvGraphicFramePr>
        <p:xfrm>
          <a:off x="14043749" y="7714743"/>
          <a:ext cx="9699370" cy="4244918"/>
        </p:xfrm>
        <a:graphic>
          <a:graphicData uri="http://schemas.openxmlformats.org/drawingml/2006/table">
            <a:tbl>
              <a:tblPr bandRow="1">
                <a:tableStyleId>{4C3C2611-4C71-4FC5-86AE-919BDF0F9419}</a:tableStyleId>
              </a:tblPr>
              <a:tblGrid>
                <a:gridCol w="6498353">
                  <a:extLst>
                    <a:ext uri="{9D8B030D-6E8A-4147-A177-3AD203B41FA5}">
                      <a16:colId xmlns:a16="http://schemas.microsoft.com/office/drawing/2014/main" val="20000"/>
                    </a:ext>
                  </a:extLst>
                </a:gridCol>
                <a:gridCol w="3201017">
                  <a:extLst>
                    <a:ext uri="{9D8B030D-6E8A-4147-A177-3AD203B41FA5}">
                      <a16:colId xmlns:a16="http://schemas.microsoft.com/office/drawing/2014/main" val="20001"/>
                    </a:ext>
                  </a:extLst>
                </a:gridCol>
              </a:tblGrid>
              <a:tr h="503727">
                <a:tc>
                  <a:txBody>
                    <a:bodyPr/>
                    <a:lstStyle/>
                    <a:p>
                      <a:pPr algn="ctr" defTabSz="914400">
                        <a:defRPr sz="1800"/>
                      </a:pPr>
                      <a:r>
                        <a:rPr sz="2400" b="1" dirty="0" smtClean="0">
                          <a:solidFill>
                            <a:srgbClr val="6A7889"/>
                          </a:solidFill>
                          <a:latin typeface="Verdana"/>
                          <a:ea typeface="Verdana"/>
                          <a:cs typeface="Verdana"/>
                          <a:sym typeface="Verdana"/>
                        </a:rPr>
                        <a:t>Call</a:t>
                      </a:r>
                      <a:r>
                        <a:rPr lang="fr-BE" sz="2400" b="1" dirty="0" smtClean="0">
                          <a:solidFill>
                            <a:srgbClr val="6A7889"/>
                          </a:solidFill>
                          <a:latin typeface="Verdana"/>
                          <a:ea typeface="Verdana"/>
                          <a:cs typeface="Verdana"/>
                          <a:sym typeface="Verdana"/>
                        </a:rPr>
                        <a:t> 2 </a:t>
                      </a:r>
                      <a:br>
                        <a:rPr lang="fr-BE" sz="2400" b="1" dirty="0" smtClean="0">
                          <a:solidFill>
                            <a:srgbClr val="6A7889"/>
                          </a:solidFill>
                          <a:latin typeface="Verdana"/>
                          <a:ea typeface="Verdana"/>
                          <a:cs typeface="Verdana"/>
                          <a:sym typeface="Verdana"/>
                        </a:rPr>
                      </a:br>
                      <a:r>
                        <a:rPr lang="fr-BE" sz="2000" b="1" dirty="0" smtClean="0">
                          <a:solidFill>
                            <a:srgbClr val="6A7889"/>
                          </a:solidFill>
                          <a:latin typeface="Verdana"/>
                          <a:ea typeface="Verdana"/>
                          <a:cs typeface="Verdana"/>
                          <a:sym typeface="Verdana"/>
                        </a:rPr>
                        <a:t>4</a:t>
                      </a:r>
                      <a:r>
                        <a:rPr lang="fr-BE" sz="2000" b="1" baseline="0" dirty="0" smtClean="0">
                          <a:solidFill>
                            <a:srgbClr val="6A7889"/>
                          </a:solidFill>
                          <a:latin typeface="Verdana"/>
                          <a:ea typeface="Verdana"/>
                          <a:cs typeface="Verdana"/>
                          <a:sym typeface="Verdana"/>
                        </a:rPr>
                        <a:t> July – 14 </a:t>
                      </a:r>
                      <a:r>
                        <a:rPr lang="fr-BE" sz="2000" b="1" baseline="0" dirty="0" err="1" smtClean="0">
                          <a:solidFill>
                            <a:srgbClr val="6A7889"/>
                          </a:solidFill>
                          <a:latin typeface="Verdana"/>
                          <a:ea typeface="Verdana"/>
                          <a:cs typeface="Verdana"/>
                          <a:sym typeface="Verdana"/>
                        </a:rPr>
                        <a:t>November</a:t>
                      </a:r>
                      <a:r>
                        <a:rPr lang="fr-BE" sz="2000" b="1" baseline="0" dirty="0" smtClean="0">
                          <a:solidFill>
                            <a:srgbClr val="6A7889"/>
                          </a:solidFill>
                          <a:latin typeface="Verdana"/>
                          <a:ea typeface="Verdana"/>
                          <a:cs typeface="Verdana"/>
                          <a:sym typeface="Verdana"/>
                        </a:rPr>
                        <a:t> 2019</a:t>
                      </a:r>
                      <a:endParaRPr sz="2400" b="1" dirty="0">
                        <a:solidFill>
                          <a:srgbClr val="6A7889"/>
                        </a:solidFill>
                        <a:latin typeface="Verdana"/>
                        <a:ea typeface="Verdana"/>
                        <a:cs typeface="Verdana"/>
                        <a:sym typeface="Verdana"/>
                      </a:endParaRPr>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a:noFill/>
                      <a:miter lim="4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defTabSz="914400">
                        <a:defRPr b="1">
                          <a:solidFill>
                            <a:srgbClr val="6A7889"/>
                          </a:solidFill>
                          <a:latin typeface="Verdana"/>
                          <a:ea typeface="Verdana"/>
                          <a:cs typeface="Verdana"/>
                          <a:sym typeface="Verdana"/>
                        </a:defRPr>
                      </a:pPr>
                      <a:r>
                        <a:rPr lang="fr-BE" sz="2400" dirty="0" smtClean="0"/>
                        <a:t>Indicative budget</a:t>
                      </a:r>
                      <a:endParaRPr sz="2400"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a:noFill/>
                      <a:miter lim="400000"/>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8793">
                <a:tc>
                  <a:txBody>
                    <a:bodyPr/>
                    <a:lstStyle/>
                    <a:p>
                      <a:pPr algn="l" defTabSz="914400">
                        <a:defRPr sz="2000">
                          <a:latin typeface="Verdana"/>
                          <a:ea typeface="Verdana"/>
                          <a:cs typeface="Verdana"/>
                          <a:sym typeface="Verdana"/>
                        </a:defRPr>
                      </a:pPr>
                      <a:r>
                        <a:rPr lang="fr-BE" sz="2400" b="0" dirty="0" smtClean="0"/>
                        <a:t>Public open data</a:t>
                      </a: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smtClean="0"/>
                        <a:t>€ 5M</a:t>
                      </a:r>
                      <a:endParaRPr lang="en-US"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8793">
                <a:tc>
                  <a:txBody>
                    <a:bodyPr/>
                    <a:lstStyle/>
                    <a:p>
                      <a:pPr algn="l" defTabSz="914400">
                        <a:defRPr sz="2000">
                          <a:latin typeface="Verdana"/>
                          <a:ea typeface="Verdana"/>
                          <a:cs typeface="Verdana"/>
                          <a:sym typeface="Verdana"/>
                        </a:defRPr>
                      </a:pPr>
                      <a:r>
                        <a:rPr lang="fr-BE" sz="2400" b="0" dirty="0" err="1" smtClean="0"/>
                        <a:t>Cybersecurity</a:t>
                      </a: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dirty="0" smtClean="0"/>
                        <a:t>€ 10M</a:t>
                      </a:r>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78793">
                <a:tc>
                  <a:txBody>
                    <a:bodyPr/>
                    <a:lstStyle/>
                    <a:p>
                      <a:pPr algn="l" defTabSz="914400">
                        <a:defRPr sz="2000">
                          <a:latin typeface="Verdana"/>
                          <a:ea typeface="Verdana"/>
                          <a:cs typeface="Verdana"/>
                          <a:sym typeface="Verdana"/>
                        </a:defRPr>
                      </a:pPr>
                      <a:r>
                        <a:rPr lang="fr-BE" sz="2400" b="0" dirty="0" err="1" smtClean="0"/>
                        <a:t>eProcurement</a:t>
                      </a:r>
                      <a:r>
                        <a:rPr lang="fr-BE" sz="2400" b="0" dirty="0" smtClean="0"/>
                        <a:t> </a:t>
                      </a: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dirty="0" smtClean="0"/>
                        <a:t>€ 3M</a:t>
                      </a:r>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78793">
                <a:tc>
                  <a:txBody>
                    <a:bodyPr/>
                    <a:lstStyle/>
                    <a:p>
                      <a:pPr algn="l" defTabSz="914400">
                        <a:defRPr sz="2000">
                          <a:latin typeface="Verdana"/>
                          <a:ea typeface="Verdana"/>
                          <a:cs typeface="Verdana"/>
                          <a:sym typeface="Verdana"/>
                        </a:defRPr>
                      </a:pPr>
                      <a:r>
                        <a:rPr lang="fr-BE" sz="2400" b="0" dirty="0" err="1" smtClean="0"/>
                        <a:t>eHealth</a:t>
                      </a: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dirty="0" smtClean="0"/>
                        <a:t>€ 5M</a:t>
                      </a:r>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78793">
                <a:tc>
                  <a:txBody>
                    <a:bodyPr/>
                    <a:lstStyle/>
                    <a:p>
                      <a:pPr algn="l" defTabSz="914400">
                        <a:defRPr sz="2000">
                          <a:latin typeface="Verdana"/>
                          <a:ea typeface="Verdana"/>
                          <a:cs typeface="Verdana"/>
                          <a:sym typeface="Verdana"/>
                        </a:defRPr>
                      </a:pPr>
                      <a:r>
                        <a:rPr lang="fr-BE" sz="2400" b="0" dirty="0" err="1" smtClean="0"/>
                        <a:t>European</a:t>
                      </a:r>
                      <a:r>
                        <a:rPr lang="fr-BE" sz="2400" b="0" dirty="0" smtClean="0"/>
                        <a:t> </a:t>
                      </a:r>
                      <a:r>
                        <a:rPr lang="fr-BE" sz="2400" b="0" dirty="0" err="1" smtClean="0"/>
                        <a:t>eJustice</a:t>
                      </a:r>
                      <a:endParaRPr sz="2400" b="0" dirty="0"/>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dirty="0" smtClean="0"/>
                        <a:t>€ 3M</a:t>
                      </a:r>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0127055"/>
                  </a:ext>
                </a:extLst>
              </a:tr>
              <a:tr h="578793">
                <a:tc>
                  <a:txBody>
                    <a:bodyPr/>
                    <a:lstStyle/>
                    <a:p>
                      <a:pPr algn="l" defTabSz="914400">
                        <a:defRPr sz="2000">
                          <a:latin typeface="Verdana"/>
                          <a:ea typeface="Verdana"/>
                          <a:cs typeface="Verdana"/>
                          <a:sym typeface="Verdana"/>
                        </a:defRPr>
                      </a:pPr>
                      <a:r>
                        <a:rPr lang="en-US" sz="2400" b="0" dirty="0" smtClean="0"/>
                        <a:t>European Platform on Skills and Jobs</a:t>
                      </a:r>
                    </a:p>
                  </a:txBody>
                  <a:tcPr marL="50800" marR="50800" marT="50800" marB="50800" anchor="ctr" horzOverflow="overflow">
                    <a:lnL w="12700" cap="flat">
                      <a:noFill/>
                      <a:miter lim="400000"/>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smtClean="0"/>
                        <a:t>€ 1M</a:t>
                      </a:r>
                      <a:endParaRPr lang="en-US" dirty="0"/>
                    </a:p>
                  </a:txBody>
                  <a:tcPr marL="50800" marR="50800" marT="50800" marB="50800" anchor="ctr" horzOverflow="overflow">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8038879"/>
                  </a:ext>
                </a:extLst>
              </a:tr>
            </a:tbl>
          </a:graphicData>
        </a:graphic>
      </p:graphicFrame>
    </p:spTree>
    <p:extLst>
      <p:ext uri="{BB962C8B-B14F-4D97-AF65-F5344CB8AC3E}">
        <p14:creationId xmlns:p14="http://schemas.microsoft.com/office/powerpoint/2010/main" val="31788011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Retângulo"/>
          <p:cNvSpPr/>
          <p:nvPr/>
        </p:nvSpPr>
        <p:spPr>
          <a:xfrm>
            <a:off x="-186267" y="1"/>
            <a:ext cx="8312318" cy="13716002"/>
          </a:xfrm>
          <a:prstGeom prst="rect">
            <a:avLst/>
          </a:prstGeom>
          <a:solidFill>
            <a:srgbClr val="1F375C"/>
          </a:solidFill>
          <a:ln w="3175">
            <a:miter lim="400000"/>
          </a:ln>
        </p:spPr>
        <p:txBody>
          <a:bodyPr lIns="0" tIns="0" rIns="0" bIns="0" anchor="ctr"/>
          <a:lstStyle/>
          <a:p>
            <a:pPr>
              <a:defRPr sz="3000" b="0">
                <a:solidFill>
                  <a:srgbClr val="FFFFFF"/>
                </a:solidFill>
                <a:latin typeface="+mn-lt"/>
                <a:ea typeface="+mn-ea"/>
                <a:cs typeface="+mn-cs"/>
                <a:sym typeface="Helvetica Neue Medium"/>
              </a:defRPr>
            </a:pPr>
            <a:endParaRPr sz="3000">
              <a:solidFill>
                <a:srgbClr val="FFFFFF"/>
              </a:solidFill>
              <a:latin typeface="Helvetica Neue Medium"/>
              <a:ea typeface="Helvetica Neue Medium"/>
              <a:cs typeface="Helvetica Neue Medium"/>
              <a:sym typeface="Helvetica Neue Medium"/>
            </a:endParaRPr>
          </a:p>
        </p:txBody>
      </p:sp>
      <p:sp>
        <p:nvSpPr>
          <p:cNvPr id="731" name="Do you relate to any of these…"/>
          <p:cNvSpPr txBox="1"/>
          <p:nvPr/>
        </p:nvSpPr>
        <p:spPr>
          <a:xfrm>
            <a:off x="585508" y="4830802"/>
            <a:ext cx="7061480" cy="405439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76" tIns="50776" rIns="50776" bIns="50776" anchor="ctr">
            <a:spAutoFit/>
          </a:bodyPr>
          <a:lstStyle/>
          <a:p>
            <a:pPr algn="l">
              <a:lnSpc>
                <a:spcPct val="120000"/>
              </a:lnSpc>
              <a:defRPr sz="5000">
                <a:solidFill>
                  <a:srgbClr val="FFFFFF"/>
                </a:solidFill>
                <a:latin typeface="Verdana"/>
                <a:ea typeface="Verdana"/>
                <a:cs typeface="Verdana"/>
                <a:sym typeface="Verdana"/>
              </a:defRPr>
            </a:pPr>
            <a:r>
              <a:rPr lang="en-US" sz="3500" dirty="0" smtClean="0">
                <a:solidFill>
                  <a:srgbClr val="F2C846"/>
                </a:solidFill>
                <a:sym typeface="Verdana"/>
              </a:rPr>
              <a:t>How to use a building </a:t>
            </a:r>
            <a:r>
              <a:rPr lang="en-US" sz="3500" dirty="0">
                <a:solidFill>
                  <a:srgbClr val="F2C846"/>
                </a:solidFill>
                <a:sym typeface="Verdana"/>
              </a:rPr>
              <a:t>b</a:t>
            </a:r>
            <a:r>
              <a:rPr lang="en-US" sz="3500" dirty="0" smtClean="0">
                <a:solidFill>
                  <a:srgbClr val="F2C846"/>
                </a:solidFill>
                <a:sym typeface="Verdana"/>
              </a:rPr>
              <a:t>lock?</a:t>
            </a:r>
            <a:endParaRPr lang="en-US" sz="4000" dirty="0" smtClean="0">
              <a:solidFill>
                <a:schemeClr val="bg1"/>
              </a:solidFill>
              <a:latin typeface="Verdana"/>
              <a:ea typeface="Verdana"/>
              <a:cs typeface="Verdana"/>
              <a:sym typeface="Verdana"/>
            </a:endParaRPr>
          </a:p>
          <a:p>
            <a:pPr algn="l">
              <a:lnSpc>
                <a:spcPct val="120000"/>
              </a:lnSpc>
              <a:defRPr sz="5000">
                <a:solidFill>
                  <a:srgbClr val="FFFFFF"/>
                </a:solidFill>
                <a:latin typeface="Verdana"/>
                <a:ea typeface="Verdana"/>
                <a:cs typeface="Verdana"/>
                <a:sym typeface="Verdana"/>
              </a:defRPr>
            </a:pPr>
            <a:r>
              <a:rPr lang="en-US" sz="3600" b="0" dirty="0" smtClean="0">
                <a:solidFill>
                  <a:schemeClr val="bg1"/>
                </a:solidFill>
                <a:latin typeface="Verdana"/>
                <a:ea typeface="Verdana"/>
                <a:cs typeface="Verdana"/>
                <a:sym typeface="Verdana"/>
              </a:rPr>
              <a:t>Build</a:t>
            </a:r>
            <a:r>
              <a:rPr lang="en-US" sz="3600" b="0" dirty="0">
                <a:solidFill>
                  <a:schemeClr val="bg1"/>
                </a:solidFill>
                <a:latin typeface="Verdana"/>
                <a:ea typeface="Verdana"/>
                <a:cs typeface="Verdana"/>
                <a:sym typeface="Verdana"/>
              </a:rPr>
              <a:t>, buy or reuse the building blocks by your own</a:t>
            </a:r>
            <a:r>
              <a:rPr lang="en-US" sz="3600" b="0" dirty="0" smtClean="0">
                <a:solidFill>
                  <a:schemeClr val="bg1"/>
                </a:solidFill>
                <a:latin typeface="Verdana"/>
                <a:ea typeface="Verdana"/>
                <a:cs typeface="Verdana"/>
                <a:sym typeface="Verdana"/>
              </a:rPr>
              <a:t>.</a:t>
            </a:r>
          </a:p>
          <a:p>
            <a:pPr algn="l">
              <a:lnSpc>
                <a:spcPct val="120000"/>
              </a:lnSpc>
              <a:defRPr sz="5000">
                <a:solidFill>
                  <a:srgbClr val="FFFFFF"/>
                </a:solidFill>
                <a:latin typeface="Verdana"/>
                <a:ea typeface="Verdana"/>
                <a:cs typeface="Verdana"/>
                <a:sym typeface="Verdana"/>
              </a:defRPr>
            </a:pPr>
            <a:r>
              <a:rPr lang="en-US" sz="3600" b="0" dirty="0" smtClean="0">
                <a:solidFill>
                  <a:schemeClr val="bg1"/>
                </a:solidFill>
                <a:latin typeface="Verdana"/>
                <a:ea typeface="Verdana"/>
                <a:cs typeface="Verdana"/>
                <a:sym typeface="Verdana"/>
              </a:rPr>
              <a:t>Co-develop </a:t>
            </a:r>
            <a:r>
              <a:rPr lang="en-US" sz="3600" b="0" dirty="0">
                <a:solidFill>
                  <a:schemeClr val="bg1"/>
                </a:solidFill>
                <a:latin typeface="Verdana"/>
                <a:ea typeface="Verdana"/>
                <a:cs typeface="Verdana"/>
                <a:sym typeface="Verdana"/>
              </a:rPr>
              <a:t>the solution or partner with other parties.</a:t>
            </a:r>
          </a:p>
        </p:txBody>
      </p:sp>
      <p:pic>
        <p:nvPicPr>
          <p:cNvPr id="741"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7" y="12524096"/>
            <a:ext cx="1012354" cy="702068"/>
          </a:xfrm>
          <a:prstGeom prst="rect">
            <a:avLst/>
          </a:prstGeom>
          <a:ln w="3175">
            <a:miter lim="400000"/>
          </a:ln>
        </p:spPr>
      </p:pic>
      <p:sp>
        <p:nvSpPr>
          <p:cNvPr id="742" name="Linha"/>
          <p:cNvSpPr/>
          <p:nvPr/>
        </p:nvSpPr>
        <p:spPr>
          <a:xfrm flipV="1">
            <a:off x="23925923" y="12664417"/>
            <a:ext cx="2" cy="532678"/>
          </a:xfrm>
          <a:prstGeom prst="line">
            <a:avLst/>
          </a:prstGeom>
          <a:ln w="38100">
            <a:solidFill>
              <a:srgbClr val="2E499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sz="3000">
              <a:solidFill>
                <a:srgbClr val="FFFFFF"/>
              </a:solidFill>
              <a:latin typeface="Helvetica Neue Medium"/>
              <a:ea typeface="Helvetica Neue Medium"/>
              <a:cs typeface="Helvetica Neue Medium"/>
              <a:sym typeface="Helvetica Neue Medium"/>
            </a:endParaRPr>
          </a:p>
        </p:txBody>
      </p:sp>
      <p:grpSp>
        <p:nvGrpSpPr>
          <p:cNvPr id="2" name="Group 1"/>
          <p:cNvGrpSpPr/>
          <p:nvPr/>
        </p:nvGrpSpPr>
        <p:grpSpPr>
          <a:xfrm>
            <a:off x="10325778" y="1525437"/>
            <a:ext cx="11244544" cy="10665128"/>
            <a:chOff x="5200212" y="780194"/>
            <a:chExt cx="5622272" cy="5332564"/>
          </a:xfrm>
        </p:grpSpPr>
        <p:grpSp>
          <p:nvGrpSpPr>
            <p:cNvPr id="14" name="Group 13"/>
            <p:cNvGrpSpPr/>
            <p:nvPr/>
          </p:nvGrpSpPr>
          <p:grpSpPr>
            <a:xfrm>
              <a:off x="5200212" y="1733806"/>
              <a:ext cx="5601189" cy="3451659"/>
              <a:chOff x="5064919" y="2130360"/>
              <a:chExt cx="5601189" cy="3451659"/>
            </a:xfrm>
          </p:grpSpPr>
          <p:sp>
            <p:nvSpPr>
              <p:cNvPr id="15" name="Rounded Rectangle 14"/>
              <p:cNvSpPr/>
              <p:nvPr/>
            </p:nvSpPr>
            <p:spPr bwMode="auto">
              <a:xfrm>
                <a:off x="5064919" y="2144019"/>
                <a:ext cx="1814951" cy="3438000"/>
              </a:xfrm>
              <a:prstGeom prst="roundRect">
                <a:avLst/>
              </a:prstGeom>
              <a:noFill/>
              <a:ln>
                <a:solidFill>
                  <a:srgbClr val="E9EBEE"/>
                </a:solidFill>
              </a:ln>
            </p:spPr>
            <p:txBody>
              <a:bodyPr rtlCol="0" anchor="t"/>
              <a:lstStyle/>
              <a:p>
                <a:pPr>
                  <a:defRPr/>
                </a:pPr>
                <a:endParaRPr lang="en-US" sz="1100" b="0" dirty="0">
                  <a:solidFill>
                    <a:srgbClr val="646567"/>
                  </a:solidFill>
                  <a:ea typeface="+mn-ea"/>
                  <a:cs typeface="+mn-cs"/>
                </a:endParaRPr>
              </a:p>
            </p:txBody>
          </p:sp>
          <p:sp>
            <p:nvSpPr>
              <p:cNvPr id="19" name="Rounded Rectangle 18"/>
              <p:cNvSpPr/>
              <p:nvPr/>
            </p:nvSpPr>
            <p:spPr bwMode="auto">
              <a:xfrm>
                <a:off x="6960747" y="2144019"/>
                <a:ext cx="1814951" cy="3438000"/>
              </a:xfrm>
              <a:prstGeom prst="roundRect">
                <a:avLst/>
              </a:prstGeom>
              <a:noFill/>
              <a:ln>
                <a:solidFill>
                  <a:srgbClr val="E9EBEE"/>
                </a:solidFill>
              </a:ln>
            </p:spPr>
            <p:txBody>
              <a:bodyPr rtlCol="0" anchor="t"/>
              <a:lstStyle/>
              <a:p>
                <a:pPr>
                  <a:defRPr/>
                </a:pPr>
                <a:endParaRPr lang="en-US" sz="1100" b="0" dirty="0">
                  <a:solidFill>
                    <a:srgbClr val="646567"/>
                  </a:solidFill>
                  <a:ea typeface="+mn-ea"/>
                  <a:cs typeface="+mn-cs"/>
                </a:endParaRPr>
              </a:p>
            </p:txBody>
          </p:sp>
          <p:sp>
            <p:nvSpPr>
              <p:cNvPr id="20" name="Rounded Rectangle 19"/>
              <p:cNvSpPr/>
              <p:nvPr/>
            </p:nvSpPr>
            <p:spPr bwMode="auto">
              <a:xfrm>
                <a:off x="8851141" y="2144018"/>
                <a:ext cx="1814951" cy="3438000"/>
              </a:xfrm>
              <a:prstGeom prst="roundRect">
                <a:avLst/>
              </a:prstGeom>
              <a:noFill/>
              <a:ln>
                <a:solidFill>
                  <a:schemeClr val="bg1">
                    <a:lumMod val="85000"/>
                  </a:schemeClr>
                </a:solidFill>
              </a:ln>
            </p:spPr>
            <p:txBody>
              <a:bodyPr rtlCol="0" anchor="t"/>
              <a:lstStyle/>
              <a:p>
                <a:pPr>
                  <a:defRPr/>
                </a:pPr>
                <a:endParaRPr lang="en-US" sz="1100" b="0" dirty="0">
                  <a:solidFill>
                    <a:srgbClr val="646567"/>
                  </a:solidFill>
                  <a:ea typeface="+mn-ea"/>
                  <a:cs typeface="+mn-cs"/>
                </a:endParaRPr>
              </a:p>
            </p:txBody>
          </p:sp>
          <p:sp>
            <p:nvSpPr>
              <p:cNvPr id="21" name="TextBox 20"/>
              <p:cNvSpPr txBox="1"/>
              <p:nvPr/>
            </p:nvSpPr>
            <p:spPr>
              <a:xfrm>
                <a:off x="5070328" y="4091294"/>
                <a:ext cx="1814951" cy="907941"/>
              </a:xfrm>
              <a:prstGeom prst="rect">
                <a:avLst/>
              </a:prstGeom>
              <a:noFill/>
            </p:spPr>
            <p:txBody>
              <a:bodyPr wrap="square" rtlCol="0">
                <a:spAutoFit/>
              </a:bodyPr>
              <a:lstStyle/>
              <a:p>
                <a:pPr>
                  <a:defRPr/>
                </a:pPr>
                <a:r>
                  <a:rPr lang="en-US" dirty="0">
                    <a:solidFill>
                      <a:srgbClr val="646567"/>
                    </a:solidFill>
                    <a:latin typeface="Verdana"/>
                    <a:ea typeface="+mn-ea"/>
                    <a:cs typeface="+mn-cs"/>
                  </a:rPr>
                  <a:t>Build</a:t>
                </a:r>
                <a:r>
                  <a:rPr lang="en-US" b="0" dirty="0">
                    <a:solidFill>
                      <a:srgbClr val="646567"/>
                    </a:solidFill>
                    <a:latin typeface="Verdana"/>
                    <a:ea typeface="+mn-ea"/>
                    <a:cs typeface="+mn-cs"/>
                  </a:rPr>
                  <a:t/>
                </a:r>
                <a:br>
                  <a:rPr lang="en-US" b="0" dirty="0">
                    <a:solidFill>
                      <a:srgbClr val="646567"/>
                    </a:solidFill>
                    <a:latin typeface="Verdana"/>
                    <a:ea typeface="+mn-ea"/>
                    <a:cs typeface="+mn-cs"/>
                  </a:rPr>
                </a:br>
                <a:r>
                  <a:rPr lang="en-US" b="0" dirty="0">
                    <a:solidFill>
                      <a:srgbClr val="646567"/>
                    </a:solidFill>
                    <a:latin typeface="Verdana"/>
                    <a:ea typeface="+mn-ea"/>
                    <a:cs typeface="+mn-cs"/>
                  </a:rPr>
                  <a:t>The solution from scratch based on a European standard</a:t>
                </a:r>
              </a:p>
            </p:txBody>
          </p:sp>
          <p:sp>
            <p:nvSpPr>
              <p:cNvPr id="22" name="TextBox 21"/>
              <p:cNvSpPr txBox="1"/>
              <p:nvPr/>
            </p:nvSpPr>
            <p:spPr>
              <a:xfrm>
                <a:off x="6955338" y="4091293"/>
                <a:ext cx="1814951" cy="907941"/>
              </a:xfrm>
              <a:prstGeom prst="rect">
                <a:avLst/>
              </a:prstGeom>
              <a:noFill/>
            </p:spPr>
            <p:txBody>
              <a:bodyPr wrap="square" rtlCol="0">
                <a:spAutoFit/>
              </a:bodyPr>
              <a:lstStyle/>
              <a:p>
                <a:pPr>
                  <a:defRPr/>
                </a:pPr>
                <a:r>
                  <a:rPr lang="en-US" dirty="0">
                    <a:solidFill>
                      <a:srgbClr val="646567"/>
                    </a:solidFill>
                    <a:latin typeface="Verdana"/>
                    <a:ea typeface="+mn-ea"/>
                    <a:cs typeface="+mn-cs"/>
                  </a:rPr>
                  <a:t>Buy</a:t>
                </a:r>
                <a:r>
                  <a:rPr lang="en-US" b="0" dirty="0">
                    <a:solidFill>
                      <a:srgbClr val="646567"/>
                    </a:solidFill>
                    <a:latin typeface="Verdana"/>
                    <a:ea typeface="+mn-ea"/>
                    <a:cs typeface="+mn-cs"/>
                  </a:rPr>
                  <a:t/>
                </a:r>
                <a:br>
                  <a:rPr lang="en-US" b="0" dirty="0">
                    <a:solidFill>
                      <a:srgbClr val="646567"/>
                    </a:solidFill>
                    <a:latin typeface="Verdana"/>
                    <a:ea typeface="+mn-ea"/>
                    <a:cs typeface="+mn-cs"/>
                  </a:rPr>
                </a:br>
                <a:r>
                  <a:rPr lang="en-US" b="0" dirty="0">
                    <a:solidFill>
                      <a:srgbClr val="646567"/>
                    </a:solidFill>
                    <a:latin typeface="Verdana"/>
                    <a:ea typeface="+mn-ea"/>
                    <a:cs typeface="+mn-cs"/>
                  </a:rPr>
                  <a:t>A compliant solution from the market </a:t>
                </a:r>
              </a:p>
            </p:txBody>
          </p:sp>
          <p:sp>
            <p:nvSpPr>
              <p:cNvPr id="23" name="TextBox 22"/>
              <p:cNvSpPr txBox="1"/>
              <p:nvPr/>
            </p:nvSpPr>
            <p:spPr>
              <a:xfrm>
                <a:off x="8851157" y="4091293"/>
                <a:ext cx="1814951" cy="907941"/>
              </a:xfrm>
              <a:prstGeom prst="rect">
                <a:avLst/>
              </a:prstGeom>
              <a:noFill/>
            </p:spPr>
            <p:txBody>
              <a:bodyPr wrap="square" rtlCol="0">
                <a:spAutoFit/>
              </a:bodyPr>
              <a:lstStyle/>
              <a:p>
                <a:pPr>
                  <a:defRPr/>
                </a:pPr>
                <a:r>
                  <a:rPr lang="en-US" dirty="0">
                    <a:solidFill>
                      <a:srgbClr val="646567"/>
                    </a:solidFill>
                    <a:latin typeface="Verdana"/>
                    <a:ea typeface="+mn-ea"/>
                    <a:cs typeface="+mn-cs"/>
                  </a:rPr>
                  <a:t>Reuse</a:t>
                </a:r>
              </a:p>
              <a:p>
                <a:pPr>
                  <a:defRPr/>
                </a:pPr>
                <a:r>
                  <a:rPr lang="en-US" b="0" dirty="0">
                    <a:solidFill>
                      <a:srgbClr val="646567"/>
                    </a:solidFill>
                    <a:latin typeface="Verdana"/>
                    <a:ea typeface="+mn-ea"/>
                    <a:cs typeface="+mn-cs"/>
                  </a:rPr>
                  <a:t>A sample software available on CEF website</a:t>
                </a:r>
              </a:p>
            </p:txBody>
          </p:sp>
          <p:sp>
            <p:nvSpPr>
              <p:cNvPr id="24" name="TextBox 23"/>
              <p:cNvSpPr txBox="1"/>
              <p:nvPr/>
            </p:nvSpPr>
            <p:spPr>
              <a:xfrm>
                <a:off x="5392098" y="2883248"/>
                <a:ext cx="1105347" cy="353943"/>
              </a:xfrm>
              <a:prstGeom prst="rect">
                <a:avLst/>
              </a:prstGeom>
              <a:noFill/>
            </p:spPr>
            <p:txBody>
              <a:bodyPr wrap="square" rtlCol="0">
                <a:spAutoFit/>
              </a:bodyPr>
              <a:lstStyle/>
              <a:p>
                <a:pPr>
                  <a:defRPr/>
                </a:pPr>
                <a:r>
                  <a:rPr lang="en-US" sz="4000" b="0" dirty="0">
                    <a:solidFill>
                      <a:srgbClr val="FFFFFF"/>
                    </a:solidFill>
                    <a:latin typeface="Verdana"/>
                    <a:ea typeface="+mn-ea"/>
                    <a:cs typeface="+mn-cs"/>
                  </a:rPr>
                  <a:t>Build</a:t>
                </a:r>
              </a:p>
            </p:txBody>
          </p:sp>
          <p:sp>
            <p:nvSpPr>
              <p:cNvPr id="25" name="TextBox 24"/>
              <p:cNvSpPr txBox="1"/>
              <p:nvPr/>
            </p:nvSpPr>
            <p:spPr>
              <a:xfrm>
                <a:off x="7315549" y="2883248"/>
                <a:ext cx="1105347" cy="353943"/>
              </a:xfrm>
              <a:prstGeom prst="rect">
                <a:avLst/>
              </a:prstGeom>
              <a:noFill/>
            </p:spPr>
            <p:txBody>
              <a:bodyPr wrap="square" rtlCol="0">
                <a:spAutoFit/>
              </a:bodyPr>
              <a:lstStyle/>
              <a:p>
                <a:pPr>
                  <a:defRPr/>
                </a:pPr>
                <a:r>
                  <a:rPr lang="en-US" sz="4000" b="0" dirty="0">
                    <a:solidFill>
                      <a:srgbClr val="FFFFFF"/>
                    </a:solidFill>
                    <a:latin typeface="Verdana"/>
                    <a:ea typeface="+mn-ea"/>
                    <a:cs typeface="+mn-cs"/>
                  </a:rPr>
                  <a:t>Buy</a:t>
                </a:r>
              </a:p>
            </p:txBody>
          </p:sp>
          <p:sp>
            <p:nvSpPr>
              <p:cNvPr id="26" name="TextBox 25"/>
              <p:cNvSpPr txBox="1"/>
              <p:nvPr/>
            </p:nvSpPr>
            <p:spPr>
              <a:xfrm>
                <a:off x="9125104" y="2860945"/>
                <a:ext cx="1283683" cy="353943"/>
              </a:xfrm>
              <a:prstGeom prst="rect">
                <a:avLst/>
              </a:prstGeom>
              <a:noFill/>
            </p:spPr>
            <p:txBody>
              <a:bodyPr wrap="square" rtlCol="0">
                <a:spAutoFit/>
              </a:bodyPr>
              <a:lstStyle/>
              <a:p>
                <a:pPr>
                  <a:defRPr/>
                </a:pPr>
                <a:r>
                  <a:rPr lang="en-US" sz="4000" b="0" dirty="0">
                    <a:solidFill>
                      <a:srgbClr val="FFFFFF"/>
                    </a:solidFill>
                    <a:latin typeface="Verdana"/>
                    <a:ea typeface="+mn-ea"/>
                    <a:cs typeface="+mn-cs"/>
                  </a:rPr>
                  <a:t>Reuse</a:t>
                </a:r>
              </a:p>
            </p:txBody>
          </p:sp>
          <p:sp>
            <p:nvSpPr>
              <p:cNvPr id="35" name="Rounded Rectangle 34"/>
              <p:cNvSpPr/>
              <p:nvPr/>
            </p:nvSpPr>
            <p:spPr bwMode="auto">
              <a:xfrm>
                <a:off x="6969926" y="2137189"/>
                <a:ext cx="1814951" cy="3438000"/>
              </a:xfrm>
              <a:prstGeom prst="roundRect">
                <a:avLst/>
              </a:prstGeom>
              <a:noFill/>
              <a:ln>
                <a:solidFill>
                  <a:schemeClr val="bg1">
                    <a:lumMod val="85000"/>
                  </a:schemeClr>
                </a:solidFill>
              </a:ln>
            </p:spPr>
            <p:txBody>
              <a:bodyPr rtlCol="0" anchor="t"/>
              <a:lstStyle/>
              <a:p>
                <a:pPr>
                  <a:defRPr/>
                </a:pPr>
                <a:endParaRPr lang="en-US" sz="1100" b="0" dirty="0">
                  <a:solidFill>
                    <a:srgbClr val="646567"/>
                  </a:solidFill>
                  <a:ea typeface="+mn-ea"/>
                  <a:cs typeface="+mn-cs"/>
                </a:endParaRPr>
              </a:p>
            </p:txBody>
          </p:sp>
          <p:sp>
            <p:nvSpPr>
              <p:cNvPr id="36" name="Rounded Rectangle 35"/>
              <p:cNvSpPr/>
              <p:nvPr/>
            </p:nvSpPr>
            <p:spPr bwMode="auto">
              <a:xfrm>
                <a:off x="5088711" y="2130360"/>
                <a:ext cx="1814951" cy="3438000"/>
              </a:xfrm>
              <a:prstGeom prst="roundRect">
                <a:avLst/>
              </a:prstGeom>
              <a:noFill/>
              <a:ln>
                <a:solidFill>
                  <a:schemeClr val="bg1">
                    <a:lumMod val="85000"/>
                  </a:schemeClr>
                </a:solidFill>
              </a:ln>
            </p:spPr>
            <p:txBody>
              <a:bodyPr rtlCol="0" anchor="t"/>
              <a:lstStyle/>
              <a:p>
                <a:pPr>
                  <a:defRPr/>
                </a:pPr>
                <a:endParaRPr lang="en-US" sz="1100" b="0" dirty="0">
                  <a:solidFill>
                    <a:srgbClr val="646567"/>
                  </a:solidFill>
                  <a:ea typeface="+mn-ea"/>
                  <a:cs typeface="+mn-cs"/>
                </a:endParaRPr>
              </a:p>
            </p:txBody>
          </p:sp>
        </p:grpSp>
        <p:pic>
          <p:nvPicPr>
            <p:cNvPr id="30" name="software (1).png" descr="software (1).png"/>
            <p:cNvPicPr>
              <a:picLocks noChangeAspect="1"/>
            </p:cNvPicPr>
            <p:nvPr/>
          </p:nvPicPr>
          <p:blipFill>
            <a:blip r:embed="rId3">
              <a:extLst/>
            </a:blip>
            <a:stretch>
              <a:fillRect/>
            </a:stretch>
          </p:blipFill>
          <p:spPr>
            <a:xfrm>
              <a:off x="5255845" y="1883415"/>
              <a:ext cx="1714501" cy="1714501"/>
            </a:xfrm>
            <a:prstGeom prst="rect">
              <a:avLst/>
            </a:prstGeom>
            <a:ln w="3175">
              <a:miter lim="400000"/>
            </a:ln>
          </p:spPr>
        </p:pic>
        <p:pic>
          <p:nvPicPr>
            <p:cNvPr id="31" name="funding (1).png" descr="funding (1).png"/>
            <p:cNvPicPr>
              <a:picLocks noChangeAspect="1"/>
            </p:cNvPicPr>
            <p:nvPr/>
          </p:nvPicPr>
          <p:blipFill>
            <a:blip r:embed="rId4">
              <a:extLst/>
            </a:blip>
            <a:stretch>
              <a:fillRect/>
            </a:stretch>
          </p:blipFill>
          <p:spPr>
            <a:xfrm>
              <a:off x="7119035" y="1873235"/>
              <a:ext cx="1713600" cy="1713600"/>
            </a:xfrm>
            <a:prstGeom prst="rect">
              <a:avLst/>
            </a:prstGeom>
            <a:ln w="3175">
              <a:miter lim="400000"/>
            </a:ln>
          </p:spPr>
        </p:pic>
        <p:grpSp>
          <p:nvGrpSpPr>
            <p:cNvPr id="32" name="Group 31"/>
            <p:cNvGrpSpPr/>
            <p:nvPr/>
          </p:nvGrpSpPr>
          <p:grpSpPr>
            <a:xfrm>
              <a:off x="9036658" y="1873235"/>
              <a:ext cx="1714501" cy="1714501"/>
              <a:chOff x="7231842" y="4716329"/>
              <a:chExt cx="1714501" cy="1714501"/>
            </a:xfrm>
          </p:grpSpPr>
          <p:pic>
            <p:nvPicPr>
              <p:cNvPr id="33" name="testing (1).png" descr="testing (1).png"/>
              <p:cNvPicPr>
                <a:picLocks noChangeAspect="1"/>
              </p:cNvPicPr>
              <p:nvPr/>
            </p:nvPicPr>
            <p:blipFill>
              <a:blip r:embed="rId5">
                <a:extLst/>
              </a:blip>
              <a:stretch>
                <a:fillRect/>
              </a:stretch>
            </p:blipFill>
            <p:spPr>
              <a:xfrm>
                <a:off x="7231842" y="4716329"/>
                <a:ext cx="1714501" cy="1714501"/>
              </a:xfrm>
              <a:prstGeom prst="rect">
                <a:avLst/>
              </a:prstGeom>
              <a:ln w="3175">
                <a:miter lim="400000"/>
              </a:ln>
            </p:spPr>
          </p:pic>
          <p:pic>
            <p:nvPicPr>
              <p:cNvPr id="34" name="software_tools.png" descr="software_tools.png"/>
              <p:cNvPicPr>
                <a:picLocks noChangeAspect="1"/>
              </p:cNvPicPr>
              <p:nvPr/>
            </p:nvPicPr>
            <p:blipFill rotWithShape="1">
              <a:blip r:embed="rId6">
                <a:extLst/>
              </a:blip>
              <a:srcRect l="19456" t="16898" r="19197" b="16931"/>
              <a:stretch/>
            </p:blipFill>
            <p:spPr>
              <a:xfrm>
                <a:off x="7358867" y="4765475"/>
                <a:ext cx="1479665" cy="1596044"/>
              </a:xfrm>
              <a:prstGeom prst="rect">
                <a:avLst/>
              </a:prstGeom>
              <a:ln w="3175">
                <a:miter lim="400000"/>
              </a:ln>
            </p:spPr>
          </p:pic>
        </p:grpSp>
        <p:sp>
          <p:nvSpPr>
            <p:cNvPr id="37" name="Rounded Rectangle 36"/>
            <p:cNvSpPr/>
            <p:nvPr/>
          </p:nvSpPr>
          <p:spPr bwMode="auto">
            <a:xfrm>
              <a:off x="5224004" y="780194"/>
              <a:ext cx="5598480" cy="878045"/>
            </a:xfrm>
            <a:prstGeom prst="roundRect">
              <a:avLst/>
            </a:prstGeom>
            <a:solidFill>
              <a:srgbClr val="033860"/>
            </a:solidFill>
            <a:ln>
              <a:noFill/>
            </a:ln>
          </p:spPr>
          <p:txBody>
            <a:bodyPr rtlCol="0" anchor="t"/>
            <a:lstStyle/>
            <a:p>
              <a:pPr>
                <a:defRPr/>
              </a:pPr>
              <a:r>
                <a:rPr lang="en-US" sz="4800" dirty="0">
                  <a:solidFill>
                    <a:srgbClr val="FFFFFF"/>
                  </a:solidFill>
                  <a:latin typeface="Verdana"/>
                  <a:ea typeface="+mn-ea"/>
                  <a:cs typeface="+mn-cs"/>
                </a:rPr>
                <a:t>Co-develop and partner</a:t>
              </a:r>
            </a:p>
            <a:p>
              <a:pPr>
                <a:defRPr/>
              </a:pPr>
              <a:r>
                <a:rPr lang="en-US" sz="3200" b="0" dirty="0">
                  <a:solidFill>
                    <a:srgbClr val="FFFFFF"/>
                  </a:solidFill>
                  <a:latin typeface="Verdana"/>
                  <a:ea typeface="+mn-ea"/>
                  <a:cs typeface="+mn-cs"/>
                </a:rPr>
                <a:t>With other parties </a:t>
              </a:r>
            </a:p>
            <a:p>
              <a:pPr>
                <a:defRPr/>
              </a:pPr>
              <a:endParaRPr lang="en-US" sz="4000" b="0" dirty="0">
                <a:solidFill>
                  <a:srgbClr val="FFFFFF"/>
                </a:solidFill>
                <a:latin typeface="Verdana"/>
                <a:ea typeface="+mn-ea"/>
                <a:cs typeface="+mn-cs"/>
              </a:endParaRPr>
            </a:p>
          </p:txBody>
        </p:sp>
        <p:sp>
          <p:nvSpPr>
            <p:cNvPr id="38" name="Rounded Rectangle 37"/>
            <p:cNvSpPr/>
            <p:nvPr/>
          </p:nvSpPr>
          <p:spPr bwMode="auto">
            <a:xfrm>
              <a:off x="5221311" y="5234713"/>
              <a:ext cx="5601173" cy="878045"/>
            </a:xfrm>
            <a:prstGeom prst="roundRect">
              <a:avLst/>
            </a:prstGeom>
            <a:solidFill>
              <a:srgbClr val="033860"/>
            </a:solidFill>
            <a:ln>
              <a:noFill/>
            </a:ln>
          </p:spPr>
          <p:txBody>
            <a:bodyPr rtlCol="0" anchor="t"/>
            <a:lstStyle/>
            <a:p>
              <a:pPr>
                <a:defRPr/>
              </a:pPr>
              <a:endParaRPr lang="en-US" sz="4000" b="0" dirty="0">
                <a:solidFill>
                  <a:srgbClr val="FFFFFF"/>
                </a:solidFill>
                <a:latin typeface="Verdana"/>
                <a:ea typeface="+mn-ea"/>
                <a:cs typeface="+mn-cs"/>
              </a:endParaRPr>
            </a:p>
          </p:txBody>
        </p:sp>
        <p:sp>
          <p:nvSpPr>
            <p:cNvPr id="39" name="TextBox 38"/>
            <p:cNvSpPr txBox="1"/>
            <p:nvPr/>
          </p:nvSpPr>
          <p:spPr>
            <a:xfrm>
              <a:off x="6062177" y="5450157"/>
              <a:ext cx="3919440" cy="415499"/>
            </a:xfrm>
            <a:prstGeom prst="rect">
              <a:avLst/>
            </a:prstGeom>
            <a:noFill/>
          </p:spPr>
          <p:txBody>
            <a:bodyPr wrap="square" rtlCol="0">
              <a:spAutoFit/>
            </a:bodyPr>
            <a:lstStyle/>
            <a:p>
              <a:pPr algn="ctr"/>
              <a:r>
                <a:rPr lang="en-US" sz="4800" dirty="0">
                  <a:solidFill>
                    <a:srgbClr val="FFFFFF"/>
                  </a:solidFill>
                  <a:latin typeface="Verdana"/>
                </a:rPr>
                <a:t>European</a:t>
              </a:r>
              <a:r>
                <a:rPr lang="en-US" sz="3200" b="0" dirty="0">
                  <a:solidFill>
                    <a:srgbClr val="646567"/>
                  </a:solidFill>
                </a:rPr>
                <a:t> </a:t>
              </a:r>
              <a:r>
                <a:rPr lang="en-US" sz="4800" dirty="0">
                  <a:solidFill>
                    <a:srgbClr val="FFFFFF"/>
                  </a:solidFill>
                  <a:latin typeface="Verdana"/>
                </a:rPr>
                <a:t>Standards</a:t>
              </a:r>
            </a:p>
          </p:txBody>
        </p:sp>
      </p:grpSp>
    </p:spTree>
    <p:extLst>
      <p:ext uri="{BB962C8B-B14F-4D97-AF65-F5344CB8AC3E}">
        <p14:creationId xmlns:p14="http://schemas.microsoft.com/office/powerpoint/2010/main" val="61953496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27362" y="3523833"/>
            <a:ext cx="15999422" cy="523220"/>
          </a:xfrm>
          <a:prstGeom prst="rect">
            <a:avLst/>
          </a:prstGeom>
        </p:spPr>
        <p:txBody>
          <a:bodyPr wrap="square">
            <a:spAutoFit/>
          </a:bodyPr>
          <a:lstStyle/>
          <a:p>
            <a:pPr marL="0" marR="0" lvl="0" indent="0" algn="l" defTabSz="243843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smtClean="0">
                <a:ln>
                  <a:noFill/>
                </a:ln>
                <a:solidFill>
                  <a:srgbClr val="000000"/>
                </a:solidFill>
                <a:effectLst/>
                <a:uLnTx/>
                <a:uFillTx/>
                <a:latin typeface="Verdana" pitchFamily="34" charset="0"/>
                <a:ea typeface="+mn-ea"/>
                <a:cs typeface="+mn-cs"/>
                <a:sym typeface="Helvetica Neue"/>
              </a:rPr>
              <a:t>CEF</a:t>
            </a:r>
            <a:r>
              <a:rPr kumimoji="0" lang="en-GB" sz="2800" b="1" i="0" u="none" strike="noStrike" kern="1200" cap="none" spc="0" normalizeH="0" baseline="0" noProof="0" dirty="0" smtClean="0">
                <a:ln>
                  <a:noFill/>
                </a:ln>
                <a:solidFill>
                  <a:srgbClr val="000000"/>
                </a:solidFill>
                <a:effectLst/>
                <a:uLnTx/>
                <a:uFillTx/>
                <a:latin typeface="Verdana" pitchFamily="34" charset="0"/>
                <a:ea typeface="+mn-ea"/>
                <a:cs typeface="+mn-cs"/>
                <a:sym typeface="Helvetica Neue"/>
              </a:rPr>
              <a:t> funds </a:t>
            </a:r>
            <a:r>
              <a:rPr kumimoji="0" lang="en-GB" sz="2800" b="0" i="0" u="none" strike="noStrike" kern="1200" cap="none" spc="0" normalizeH="0" baseline="0" noProof="0" dirty="0" smtClean="0">
                <a:ln>
                  <a:noFill/>
                </a:ln>
                <a:solidFill>
                  <a:srgbClr val="000000"/>
                </a:solidFill>
                <a:effectLst/>
                <a:uLnTx/>
                <a:uFillTx/>
                <a:latin typeface="Verdana" pitchFamily="34" charset="0"/>
                <a:ea typeface="+mn-ea"/>
                <a:cs typeface="+mn-cs"/>
                <a:sym typeface="Helvetica Neue"/>
              </a:rPr>
              <a:t>Commission </a:t>
            </a:r>
            <a:r>
              <a:rPr kumimoji="0" lang="en-GB" sz="2800" b="0" i="0" u="none" strike="noStrike" kern="1200" cap="none" spc="0" normalizeH="0" baseline="0" noProof="0" dirty="0">
                <a:ln>
                  <a:noFill/>
                </a:ln>
                <a:solidFill>
                  <a:srgbClr val="000000"/>
                </a:solidFill>
                <a:effectLst/>
                <a:uLnTx/>
                <a:uFillTx/>
                <a:latin typeface="Verdana" pitchFamily="34" charset="0"/>
                <a:ea typeface="+mn-ea"/>
                <a:cs typeface="+mn-cs"/>
                <a:sym typeface="Helvetica Neue"/>
              </a:rPr>
              <a:t>projects to digitise key </a:t>
            </a:r>
            <a:r>
              <a:rPr kumimoji="0" lang="en-GB" sz="2800" b="0" i="0" u="none" strike="noStrike" kern="1200" cap="none" spc="0" normalizeH="0" baseline="0" noProof="0" dirty="0" smtClean="0">
                <a:ln>
                  <a:noFill/>
                </a:ln>
                <a:solidFill>
                  <a:srgbClr val="000000"/>
                </a:solidFill>
                <a:effectLst/>
                <a:uLnTx/>
                <a:uFillTx/>
                <a:latin typeface="Verdana" pitchFamily="34" charset="0"/>
                <a:ea typeface="+mn-ea"/>
                <a:cs typeface="+mn-cs"/>
                <a:sym typeface="Helvetica Neue"/>
              </a:rPr>
              <a:t>sectors</a:t>
            </a:r>
            <a:endParaRPr kumimoji="0" lang="en-GB" sz="2800" b="0" i="0" u="none" strike="noStrike" kern="1200" cap="none" spc="0" normalizeH="0" baseline="0" noProof="0" dirty="0">
              <a:ln>
                <a:noFill/>
              </a:ln>
              <a:solidFill>
                <a:srgbClr val="000000"/>
              </a:solidFill>
              <a:effectLst/>
              <a:uLnTx/>
              <a:uFillTx/>
              <a:latin typeface="Verdana" pitchFamily="34" charset="0"/>
              <a:ea typeface="+mn-ea"/>
              <a:cs typeface="+mn-cs"/>
              <a:sym typeface="Helvetica Neue"/>
            </a:endParaRPr>
          </a:p>
        </p:txBody>
      </p:sp>
      <p:sp>
        <p:nvSpPr>
          <p:cNvPr id="9" name="Oval 8"/>
          <p:cNvSpPr/>
          <p:nvPr/>
        </p:nvSpPr>
        <p:spPr bwMode="auto">
          <a:xfrm>
            <a:off x="3097580" y="3140188"/>
            <a:ext cx="1344149" cy="1344149"/>
          </a:xfrm>
          <a:prstGeom prst="ellipse">
            <a:avLst/>
          </a:prstGeom>
          <a:solidFill>
            <a:srgbClr val="001E65"/>
          </a:solidFill>
          <a:ln>
            <a:noFill/>
          </a:ln>
        </p:spPr>
        <p:txBody>
          <a:bodyPr rtlCol="0" anchor="ctr" anchorCtr="0"/>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3733" b="1" i="0" u="none" strike="noStrike" kern="1200" cap="none" spc="0" normalizeH="0" baseline="0" noProof="0" dirty="0" smtClean="0">
                <a:ln>
                  <a:noFill/>
                </a:ln>
                <a:solidFill>
                  <a:srgbClr val="FFFFFF"/>
                </a:solidFill>
                <a:effectLst/>
                <a:uLnTx/>
                <a:uFillTx/>
                <a:latin typeface="Verdana" pitchFamily="34" charset="0"/>
                <a:ea typeface="+mn-ea"/>
                <a:cs typeface="+mn-cs"/>
                <a:sym typeface="Helvetica Neue"/>
              </a:rPr>
              <a:t>I</a:t>
            </a:r>
            <a:endParaRPr kumimoji="0" lang="en-GB" sz="3733" b="1" i="0" u="none" strike="noStrike" kern="1200" cap="none" spc="0" normalizeH="0" baseline="0" noProof="0" dirty="0">
              <a:ln>
                <a:noFill/>
              </a:ln>
              <a:solidFill>
                <a:srgbClr val="FFFFFF"/>
              </a:solidFill>
              <a:effectLst/>
              <a:uLnTx/>
              <a:uFillTx/>
              <a:latin typeface="Verdana" pitchFamily="34" charset="0"/>
              <a:ea typeface="+mn-ea"/>
              <a:cs typeface="+mn-cs"/>
              <a:sym typeface="Helvetica Neue"/>
            </a:endParaRPr>
          </a:p>
        </p:txBody>
      </p:sp>
      <p:sp>
        <p:nvSpPr>
          <p:cNvPr id="114" name="Oval 113"/>
          <p:cNvSpPr/>
          <p:nvPr/>
        </p:nvSpPr>
        <p:spPr bwMode="auto">
          <a:xfrm>
            <a:off x="3097580" y="11073195"/>
            <a:ext cx="1344149" cy="1344149"/>
          </a:xfrm>
          <a:prstGeom prst="ellipse">
            <a:avLst/>
          </a:prstGeom>
          <a:solidFill>
            <a:srgbClr val="001E65"/>
          </a:solidFill>
          <a:ln>
            <a:noFill/>
          </a:ln>
        </p:spPr>
        <p:txBody>
          <a:bodyPr rtlCol="0" anchor="ctr" anchorCtr="0"/>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3733" b="1" i="0" u="none" strike="noStrike" kern="1200" cap="none" spc="0" normalizeH="0" baseline="0" noProof="0" smtClean="0">
                <a:ln>
                  <a:noFill/>
                </a:ln>
                <a:solidFill>
                  <a:srgbClr val="FFFFFF"/>
                </a:solidFill>
                <a:effectLst/>
                <a:uLnTx/>
                <a:uFillTx/>
                <a:latin typeface="Verdana" pitchFamily="34" charset="0"/>
                <a:ea typeface="+mn-ea"/>
                <a:cs typeface="+mn-cs"/>
                <a:sym typeface="Helvetica Neue"/>
              </a:rPr>
              <a:t>II</a:t>
            </a:r>
            <a:endParaRPr kumimoji="0" lang="en-GB" sz="3733" b="1" i="0" u="none" strike="noStrike" kern="1200" cap="none" spc="0" normalizeH="0" baseline="0" noProof="0" dirty="0">
              <a:ln>
                <a:noFill/>
              </a:ln>
              <a:solidFill>
                <a:srgbClr val="FFFFFF"/>
              </a:solidFill>
              <a:effectLst/>
              <a:uLnTx/>
              <a:uFillTx/>
              <a:latin typeface="Verdana" pitchFamily="34" charset="0"/>
              <a:ea typeface="+mn-ea"/>
              <a:cs typeface="+mn-cs"/>
              <a:sym typeface="Helvetica Neue"/>
            </a:endParaRPr>
          </a:p>
        </p:txBody>
      </p:sp>
      <p:sp>
        <p:nvSpPr>
          <p:cNvPr id="115" name="Rounded Rectangle 114"/>
          <p:cNvSpPr/>
          <p:nvPr/>
        </p:nvSpPr>
        <p:spPr>
          <a:xfrm>
            <a:off x="5027362" y="10978147"/>
            <a:ext cx="15999422" cy="1533424"/>
          </a:xfrm>
          <a:prstGeom prst="roundRect">
            <a:avLst>
              <a:gd name="adj" fmla="val 4170"/>
            </a:avLst>
          </a:prstGeom>
          <a:noFill/>
          <a:ln>
            <a:noFill/>
          </a:ln>
        </p:spPr>
        <p:txBody>
          <a:bodyPr anchor="ctr"/>
          <a:lstStyle/>
          <a:p>
            <a:pPr marL="6349" marR="0" lvl="0" indent="0" algn="l" defTabSz="2438430"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smtClean="0">
                <a:ln>
                  <a:noFill/>
                </a:ln>
                <a:solidFill>
                  <a:srgbClr val="000000"/>
                </a:solidFill>
                <a:effectLst/>
                <a:uLnTx/>
                <a:uFillTx/>
                <a:latin typeface="Verdana" pitchFamily="34" charset="0"/>
                <a:sym typeface="Helvetica Neue"/>
              </a:rPr>
              <a:t>CEF provides </a:t>
            </a:r>
            <a:r>
              <a:rPr kumimoji="0" lang="en-GB" sz="2800" i="0" u="none" strike="noStrike" kern="1200" cap="none" spc="0" normalizeH="0" baseline="0" noProof="0" dirty="0" smtClean="0">
                <a:ln>
                  <a:noFill/>
                </a:ln>
                <a:solidFill>
                  <a:srgbClr val="000000"/>
                </a:solidFill>
                <a:effectLst/>
                <a:uLnTx/>
                <a:uFillTx/>
                <a:latin typeface="Verdana" pitchFamily="34" charset="0"/>
                <a:sym typeface="Helvetica Neue"/>
              </a:rPr>
              <a:t>g</a:t>
            </a:r>
            <a:r>
              <a:rPr kumimoji="0" lang="en-GB" sz="2800" b="1" i="0" u="none" strike="noStrike" kern="1200" cap="none" spc="0" normalizeH="0" baseline="0" noProof="0" dirty="0" smtClean="0">
                <a:ln>
                  <a:noFill/>
                </a:ln>
                <a:solidFill>
                  <a:srgbClr val="000000"/>
                </a:solidFill>
                <a:effectLst/>
                <a:uLnTx/>
                <a:uFillTx/>
                <a:latin typeface="Verdana" pitchFamily="34" charset="0"/>
                <a:sym typeface="Helvetica Neue"/>
              </a:rPr>
              <a:t>rants</a:t>
            </a:r>
            <a:r>
              <a:rPr kumimoji="0" lang="en-GB" sz="2800" b="0" i="0" u="none" strike="noStrike" kern="1200" cap="none" spc="0" normalizeH="0" baseline="0" noProof="0" dirty="0" smtClean="0">
                <a:ln>
                  <a:noFill/>
                </a:ln>
                <a:solidFill>
                  <a:srgbClr val="000000"/>
                </a:solidFill>
                <a:effectLst/>
                <a:uLnTx/>
                <a:uFillTx/>
                <a:latin typeface="Verdana" pitchFamily="34" charset="0"/>
                <a:sym typeface="Helvetica Neue"/>
              </a:rPr>
              <a:t> to participate in projects.</a:t>
            </a:r>
          </a:p>
          <a:p>
            <a:pPr marL="6349" marR="0" lvl="0" indent="0" algn="l" defTabSz="243843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smtClean="0">
                <a:ln>
                  <a:noFill/>
                </a:ln>
                <a:solidFill>
                  <a:srgbClr val="000000"/>
                </a:solidFill>
                <a:effectLst/>
                <a:uLnTx/>
                <a:uFillTx/>
                <a:latin typeface="Verdana" pitchFamily="34" charset="0"/>
                <a:ea typeface="+mn-ea"/>
                <a:cs typeface="+mn-cs"/>
                <a:sym typeface="Helvetica Neue"/>
              </a:rPr>
              <a:t>Typically </a:t>
            </a:r>
            <a:r>
              <a:rPr kumimoji="0" lang="en-GB" altLang="en-US" sz="2800" b="0" i="0" u="none" strike="noStrike" kern="1200" cap="none" spc="0" normalizeH="0" baseline="0" noProof="0" dirty="0">
                <a:ln>
                  <a:noFill/>
                </a:ln>
                <a:solidFill>
                  <a:srgbClr val="000000"/>
                </a:solidFill>
                <a:effectLst/>
                <a:uLnTx/>
                <a:uFillTx/>
                <a:latin typeface="Verdana" pitchFamily="34" charset="0"/>
                <a:ea typeface="+mn-ea"/>
                <a:cs typeface="+mn-cs"/>
                <a:sym typeface="Helvetica Neue"/>
              </a:rPr>
              <a:t>'deployment' projects at national </a:t>
            </a:r>
            <a:r>
              <a:rPr kumimoji="0" lang="en-GB" altLang="en-US" sz="2800" b="0" i="0" u="none" strike="noStrike" kern="1200" cap="none" spc="0" normalizeH="0" baseline="0" noProof="0" dirty="0" smtClean="0">
                <a:ln>
                  <a:noFill/>
                </a:ln>
                <a:solidFill>
                  <a:srgbClr val="000000"/>
                </a:solidFill>
                <a:effectLst/>
                <a:uLnTx/>
                <a:uFillTx/>
                <a:latin typeface="Verdana" pitchFamily="34" charset="0"/>
                <a:ea typeface="+mn-ea"/>
                <a:cs typeface="+mn-cs"/>
                <a:sym typeface="Helvetica Neue"/>
              </a:rPr>
              <a:t>level (up </a:t>
            </a:r>
            <a:r>
              <a:rPr kumimoji="0" lang="en-GB" altLang="en-US" sz="2800" b="0" i="0" u="none" strike="noStrike" kern="1200" cap="none" spc="0" normalizeH="0" baseline="0" noProof="0" dirty="0">
                <a:ln>
                  <a:noFill/>
                </a:ln>
                <a:solidFill>
                  <a:srgbClr val="000000"/>
                </a:solidFill>
                <a:effectLst/>
                <a:uLnTx/>
                <a:uFillTx/>
                <a:latin typeface="Verdana" pitchFamily="34" charset="0"/>
                <a:ea typeface="+mn-ea"/>
                <a:cs typeface="+mn-cs"/>
                <a:sym typeface="Helvetica Neue"/>
              </a:rPr>
              <a:t>to 75% of eligible cost)</a:t>
            </a:r>
          </a:p>
        </p:txBody>
      </p:sp>
      <p:sp>
        <p:nvSpPr>
          <p:cNvPr id="2" name="Slide Number Placeholder 1"/>
          <p:cNvSpPr>
            <a:spLocks noGrp="1"/>
          </p:cNvSpPr>
          <p:nvPr>
            <p:ph type="sldNum" sz="quarter" idx="11"/>
          </p:nvPr>
        </p:nvSpPr>
        <p:spPr/>
        <p:txBody>
          <a:bodyPr/>
          <a:lstStyle/>
          <a:p>
            <a:pPr marL="0" marR="0" lvl="0" indent="0" algn="l" defTabSz="2438430" rtl="0" eaLnBrk="1" fontAlgn="base" latinLnBrk="0" hangingPunct="1">
              <a:lnSpc>
                <a:spcPct val="100000"/>
              </a:lnSpc>
              <a:spcBef>
                <a:spcPct val="0"/>
              </a:spcBef>
              <a:spcAft>
                <a:spcPct val="0"/>
              </a:spcAft>
              <a:buClrTx/>
              <a:buSzTx/>
              <a:buFontTx/>
              <a:buNone/>
              <a:tabLst/>
              <a:defRPr/>
            </a:pPr>
            <a:fld id="{1AABCC67-40D8-9544-BE4E-FFCBCE79AD2E}" type="slidenum">
              <a:rPr kumimoji="0" lang="en-GB" altLang="en-US" sz="2133" b="0" i="0" u="none" strike="noStrike" kern="1200" cap="none" spc="0" normalizeH="0" baseline="0" noProof="0">
                <a:ln>
                  <a:noFill/>
                </a:ln>
                <a:solidFill>
                  <a:srgbClr val="646567"/>
                </a:solidFill>
                <a:effectLst/>
                <a:uLnTx/>
                <a:uFillTx/>
                <a:latin typeface="Verdana" pitchFamily="34" charset="0"/>
                <a:ea typeface="Verdana" charset="0"/>
                <a:cs typeface="Verdana" charset="0"/>
                <a:sym typeface="Helvetica Neue"/>
              </a:rPr>
              <a:pPr marL="0" marR="0" lvl="0" indent="0" algn="l" defTabSz="2438430" rtl="0" eaLnBrk="1" fontAlgn="base" latinLnBrk="0" hangingPunct="1">
                <a:lnSpc>
                  <a:spcPct val="100000"/>
                </a:lnSpc>
                <a:spcBef>
                  <a:spcPct val="0"/>
                </a:spcBef>
                <a:spcAft>
                  <a:spcPct val="0"/>
                </a:spcAft>
                <a:buClrTx/>
                <a:buSzTx/>
                <a:buFontTx/>
                <a:buNone/>
                <a:tabLst/>
                <a:defRPr/>
              </a:pPr>
              <a:t>13</a:t>
            </a:fld>
            <a:endParaRPr kumimoji="0" lang="en-GB" altLang="en-US" sz="2133" b="0" i="0" u="none" strike="noStrike" kern="1200" cap="none" spc="0" normalizeH="0" baseline="0" noProof="0">
              <a:ln>
                <a:noFill/>
              </a:ln>
              <a:solidFill>
                <a:srgbClr val="646567"/>
              </a:solidFill>
              <a:effectLst/>
              <a:uLnTx/>
              <a:uFillTx/>
              <a:latin typeface="Verdana" pitchFamily="34" charset="0"/>
              <a:ea typeface="Verdana" charset="0"/>
              <a:cs typeface="Verdana" charset="0"/>
              <a:sym typeface="Helvetica Neue"/>
            </a:endParaRPr>
          </a:p>
        </p:txBody>
      </p:sp>
      <p:grpSp>
        <p:nvGrpSpPr>
          <p:cNvPr id="4" name="Group 3"/>
          <p:cNvGrpSpPr/>
          <p:nvPr/>
        </p:nvGrpSpPr>
        <p:grpSpPr>
          <a:xfrm>
            <a:off x="2998847" y="4684449"/>
            <a:ext cx="18210749" cy="5625555"/>
            <a:chOff x="2998844" y="5179517"/>
            <a:chExt cx="18210749" cy="5625555"/>
          </a:xfrm>
        </p:grpSpPr>
        <p:sp>
          <p:nvSpPr>
            <p:cNvPr id="76" name="Rectangle 75"/>
            <p:cNvSpPr>
              <a:spLocks/>
            </p:cNvSpPr>
            <p:nvPr/>
          </p:nvSpPr>
          <p:spPr>
            <a:xfrm>
              <a:off x="2998844" y="8611533"/>
              <a:ext cx="2888928" cy="583264"/>
            </a:xfrm>
            <a:prstGeom prst="rect">
              <a:avLst/>
            </a:prstGeom>
            <a:noFill/>
            <a:ln>
              <a:noFill/>
            </a:ln>
            <a:effectLst/>
          </p:spPr>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4494"/>
                  </a:solidFill>
                  <a:effectLst/>
                  <a:uLnTx/>
                  <a:uFillTx/>
                  <a:latin typeface="Verdana"/>
                  <a:ea typeface="EC Square Sans Pro Thin" charset="0"/>
                  <a:cs typeface="EC Square Sans Pro Thin" charset="0"/>
                  <a:sym typeface="Helvetica Neue"/>
                </a:rPr>
                <a:t>eJustice Portal</a:t>
              </a:r>
            </a:p>
          </p:txBody>
        </p:sp>
        <p:sp>
          <p:nvSpPr>
            <p:cNvPr id="77" name="TextBox 76"/>
            <p:cNvSpPr txBox="1"/>
            <p:nvPr/>
          </p:nvSpPr>
          <p:spPr>
            <a:xfrm>
              <a:off x="2998847" y="5179517"/>
              <a:ext cx="6277168" cy="900363"/>
            </a:xfrm>
            <a:prstGeom prst="rect">
              <a:avLst/>
            </a:prstGeom>
            <a:noFill/>
          </p:spPr>
          <p:txBody>
            <a:bodyPr wrap="none" lIns="0" tIns="0" rIns="0" bIns="0" rtlCol="0" anchor="ctr" anchorCtr="0">
              <a:noAutofit/>
            </a:bodyPr>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dirty="0">
                  <a:ln>
                    <a:noFill/>
                  </a:ln>
                  <a:solidFill>
                    <a:srgbClr val="646567"/>
                  </a:solidFill>
                  <a:effectLst/>
                  <a:uLnTx/>
                  <a:uFillTx/>
                  <a:latin typeface="Verdana" pitchFamily="34" charset="0"/>
                  <a:ea typeface="Verdana" charset="0"/>
                  <a:cs typeface="Verdana" charset="0"/>
                  <a:sym typeface="Helvetica Neue"/>
                </a:rPr>
                <a:t>Justice, home affairs and </a:t>
              </a:r>
            </a:p>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dirty="0">
                  <a:ln>
                    <a:noFill/>
                  </a:ln>
                  <a:solidFill>
                    <a:srgbClr val="646567"/>
                  </a:solidFill>
                  <a:effectLst/>
                  <a:uLnTx/>
                  <a:uFillTx/>
                  <a:latin typeface="Verdana" pitchFamily="34" charset="0"/>
                  <a:ea typeface="Verdana" charset="0"/>
                  <a:cs typeface="Verdana" charset="0"/>
                  <a:sym typeface="Helvetica Neue"/>
                </a:rPr>
                <a:t>citizens' rights</a:t>
              </a:r>
            </a:p>
          </p:txBody>
        </p:sp>
        <p:sp>
          <p:nvSpPr>
            <p:cNvPr id="78" name="Rectangle 77"/>
            <p:cNvSpPr>
              <a:spLocks/>
            </p:cNvSpPr>
            <p:nvPr/>
          </p:nvSpPr>
          <p:spPr>
            <a:xfrm>
              <a:off x="6219673" y="8611533"/>
              <a:ext cx="2888928" cy="583264"/>
            </a:xfrm>
            <a:prstGeom prst="rect">
              <a:avLst/>
            </a:prstGeom>
            <a:noFill/>
            <a:ln>
              <a:noFill/>
            </a:ln>
            <a:effectLst/>
          </p:spPr>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4494"/>
                  </a:solidFill>
                  <a:effectLst/>
                  <a:uLnTx/>
                  <a:uFillTx/>
                  <a:latin typeface="Verdana"/>
                  <a:ea typeface="EC Square Sans Pro Thin" charset="0"/>
                  <a:cs typeface="EC Square Sans Pro Thin" charset="0"/>
                  <a:sym typeface="Helvetica Neue"/>
                </a:rPr>
                <a:t>ODR</a:t>
              </a:r>
            </a:p>
          </p:txBody>
        </p:sp>
        <p:sp>
          <p:nvSpPr>
            <p:cNvPr id="82" name="Rounded Rectangle 81"/>
            <p:cNvSpPr/>
            <p:nvPr/>
          </p:nvSpPr>
          <p:spPr bwMode="auto">
            <a:xfrm>
              <a:off x="2998847" y="6271901"/>
              <a:ext cx="6277168" cy="3306939"/>
            </a:xfrm>
            <a:prstGeom prst="roundRect">
              <a:avLst>
                <a:gd name="adj" fmla="val 2850"/>
              </a:avLst>
            </a:prstGeom>
            <a:noFill/>
            <a:ln w="6350" cap="sq" cmpd="sng" algn="ctr">
              <a:solidFill>
                <a:schemeClr val="bg2"/>
              </a:solidFill>
              <a:prstDash val="solid"/>
              <a:bevel/>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243843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4494"/>
                </a:solidFill>
                <a:effectLst/>
                <a:uLnTx/>
                <a:uFillTx/>
                <a:latin typeface="Verdana" pitchFamily="34" charset="0"/>
                <a:ea typeface="Verdana" panose="020B0604030504040204" pitchFamily="34" charset="0"/>
                <a:cs typeface="Verdana" panose="020B0604030504040204" pitchFamily="34" charset="0"/>
                <a:sym typeface="Helvetica Neue"/>
              </a:endParaRPr>
            </a:p>
          </p:txBody>
        </p:sp>
        <p:pic>
          <p:nvPicPr>
            <p:cNvPr id="83" name="Picture 8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3349" y="6987751"/>
              <a:ext cx="2319923" cy="1428048"/>
            </a:xfrm>
            <a:prstGeom prst="rect">
              <a:avLst/>
            </a:prstGeom>
            <a:effectLst>
              <a:reflection stA="10000" endPos="20000" dir="5400000" sy="-100000" algn="bl" rotWithShape="0"/>
            </a:effectLst>
          </p:spPr>
        </p:pic>
        <p:pic>
          <p:nvPicPr>
            <p:cNvPr id="85" name="Picture 8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15440" y="7103699"/>
              <a:ext cx="1652573" cy="1052435"/>
            </a:xfrm>
            <a:prstGeom prst="rect">
              <a:avLst/>
            </a:prstGeom>
          </p:spPr>
        </p:pic>
        <p:pic>
          <p:nvPicPr>
            <p:cNvPr id="86" name="Picture 8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1756" y="6985446"/>
              <a:ext cx="2344763" cy="1418104"/>
            </a:xfrm>
            <a:prstGeom prst="rect">
              <a:avLst/>
            </a:prstGeom>
            <a:effectLst>
              <a:reflection stA="10000" endPos="20000" dir="5400000" sy="-100000" algn="bl" rotWithShape="0"/>
            </a:effectLst>
          </p:spPr>
        </p:pic>
        <p:pic>
          <p:nvPicPr>
            <p:cNvPr id="87" name="Picture 8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50046" y="7123326"/>
              <a:ext cx="1667981" cy="1046531"/>
            </a:xfrm>
            <a:prstGeom prst="rect">
              <a:avLst/>
            </a:prstGeom>
          </p:spPr>
        </p:pic>
        <p:sp>
          <p:nvSpPr>
            <p:cNvPr id="88" name="Rectangle 87"/>
            <p:cNvSpPr>
              <a:spLocks/>
            </p:cNvSpPr>
            <p:nvPr/>
          </p:nvSpPr>
          <p:spPr>
            <a:xfrm>
              <a:off x="9872948" y="8611533"/>
              <a:ext cx="2888928" cy="583264"/>
            </a:xfrm>
            <a:prstGeom prst="rect">
              <a:avLst/>
            </a:prstGeom>
            <a:noFill/>
            <a:ln>
              <a:noFill/>
            </a:ln>
            <a:effectLst/>
          </p:spPr>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4494"/>
                  </a:solidFill>
                  <a:effectLst/>
                  <a:uLnTx/>
                  <a:uFillTx/>
                  <a:latin typeface="Verdana"/>
                  <a:ea typeface="EC Square Sans Pro Thin" charset="0"/>
                  <a:cs typeface="EC Square Sans Pro Thin" charset="0"/>
                  <a:sym typeface="Helvetica Neue"/>
                </a:rPr>
                <a:t>Open Data</a:t>
              </a:r>
            </a:p>
          </p:txBody>
        </p:sp>
        <p:pic>
          <p:nvPicPr>
            <p:cNvPr id="89" name="Picture 8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5031" y="6985446"/>
              <a:ext cx="2344763" cy="1418104"/>
            </a:xfrm>
            <a:prstGeom prst="rect">
              <a:avLst/>
            </a:prstGeom>
            <a:effectLst>
              <a:reflection stA="10000" endPos="20000" dir="5400000" sy="-100000" algn="bl" rotWithShape="0"/>
            </a:effectLst>
          </p:spPr>
        </p:pic>
        <p:pic>
          <p:nvPicPr>
            <p:cNvPr id="90" name="Picture 8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26481" y="7101389"/>
              <a:ext cx="1614603" cy="1039445"/>
            </a:xfrm>
            <a:prstGeom prst="rect">
              <a:avLst/>
            </a:prstGeom>
          </p:spPr>
        </p:pic>
        <p:sp>
          <p:nvSpPr>
            <p:cNvPr id="93" name="TextBox 92"/>
            <p:cNvSpPr txBox="1"/>
            <p:nvPr/>
          </p:nvSpPr>
          <p:spPr>
            <a:xfrm>
              <a:off x="9964024" y="5179517"/>
              <a:ext cx="2626952" cy="900363"/>
            </a:xfrm>
            <a:prstGeom prst="rect">
              <a:avLst/>
            </a:prstGeom>
            <a:noFill/>
          </p:spPr>
          <p:txBody>
            <a:bodyPr wrap="none" lIns="0" tIns="0" rIns="0" bIns="0" rtlCol="0" anchor="ctr" anchorCtr="0">
              <a:noAutofit/>
            </a:bodyPr>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dirty="0">
                  <a:ln>
                    <a:noFill/>
                  </a:ln>
                  <a:solidFill>
                    <a:srgbClr val="646567"/>
                  </a:solidFill>
                  <a:effectLst/>
                  <a:uLnTx/>
                  <a:uFillTx/>
                  <a:latin typeface="Verdana" pitchFamily="34" charset="0"/>
                  <a:ea typeface="Verdana" charset="0"/>
                  <a:cs typeface="Verdana" charset="0"/>
                  <a:sym typeface="Helvetica Neue"/>
                </a:rPr>
                <a:t>Science and </a:t>
              </a:r>
            </a:p>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dirty="0">
                  <a:ln>
                    <a:noFill/>
                  </a:ln>
                  <a:solidFill>
                    <a:srgbClr val="646567"/>
                  </a:solidFill>
                  <a:effectLst/>
                  <a:uLnTx/>
                  <a:uFillTx/>
                  <a:latin typeface="Verdana" pitchFamily="34" charset="0"/>
                  <a:ea typeface="Verdana" charset="0"/>
                  <a:cs typeface="Verdana" charset="0"/>
                  <a:sym typeface="Helvetica Neue"/>
                </a:rPr>
                <a:t>Technology</a:t>
              </a:r>
            </a:p>
          </p:txBody>
        </p:sp>
        <p:sp>
          <p:nvSpPr>
            <p:cNvPr id="98" name="Rounded Rectangle 97"/>
            <p:cNvSpPr/>
            <p:nvPr/>
          </p:nvSpPr>
          <p:spPr bwMode="auto">
            <a:xfrm>
              <a:off x="9409080" y="6271901"/>
              <a:ext cx="3736840" cy="3306939"/>
            </a:xfrm>
            <a:prstGeom prst="roundRect">
              <a:avLst>
                <a:gd name="adj" fmla="val 2850"/>
              </a:avLst>
            </a:prstGeom>
            <a:noFill/>
            <a:ln w="6350" cap="sq" cmpd="sng" algn="ctr">
              <a:solidFill>
                <a:schemeClr val="bg2"/>
              </a:solidFill>
              <a:prstDash val="solid"/>
              <a:bevel/>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243843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4494"/>
                </a:solidFill>
                <a:effectLst/>
                <a:uLnTx/>
                <a:uFillTx/>
                <a:latin typeface="Verdana" pitchFamily="34" charset="0"/>
                <a:ea typeface="Verdana" panose="020B0604030504040204" pitchFamily="34" charset="0"/>
                <a:cs typeface="Verdana" panose="020B0604030504040204" pitchFamily="34" charset="0"/>
                <a:sym typeface="Helvetica Neue"/>
              </a:endParaRPr>
            </a:p>
          </p:txBody>
        </p:sp>
        <p:sp>
          <p:nvSpPr>
            <p:cNvPr id="99" name="Rounded Rectangle 98"/>
            <p:cNvSpPr/>
            <p:nvPr/>
          </p:nvSpPr>
          <p:spPr bwMode="auto">
            <a:xfrm>
              <a:off x="17289941" y="6271901"/>
              <a:ext cx="3736840" cy="3306939"/>
            </a:xfrm>
            <a:prstGeom prst="roundRect">
              <a:avLst>
                <a:gd name="adj" fmla="val 2850"/>
              </a:avLst>
            </a:prstGeom>
            <a:noFill/>
            <a:ln w="6350" cap="sq" cmpd="sng" algn="ctr">
              <a:solidFill>
                <a:schemeClr val="bg2"/>
              </a:solidFill>
              <a:prstDash val="solid"/>
              <a:bevel/>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243843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4494"/>
                </a:solidFill>
                <a:effectLst/>
                <a:uLnTx/>
                <a:uFillTx/>
                <a:latin typeface="Verdana" charset="0"/>
                <a:ea typeface="Verdana" panose="020B0604030504040204" pitchFamily="34" charset="0"/>
                <a:cs typeface="Verdana" panose="020B0604030504040204" pitchFamily="34" charset="0"/>
                <a:sym typeface="Helvetica Neue"/>
              </a:endParaRPr>
            </a:p>
          </p:txBody>
        </p:sp>
        <p:sp>
          <p:nvSpPr>
            <p:cNvPr id="100" name="TextBox 99"/>
            <p:cNvSpPr txBox="1"/>
            <p:nvPr/>
          </p:nvSpPr>
          <p:spPr>
            <a:xfrm>
              <a:off x="13844128" y="5179517"/>
              <a:ext cx="2626952" cy="900363"/>
            </a:xfrm>
            <a:prstGeom prst="rect">
              <a:avLst/>
            </a:prstGeom>
            <a:noFill/>
          </p:spPr>
          <p:txBody>
            <a:bodyPr wrap="none" lIns="0" tIns="0" rIns="0" bIns="0" rtlCol="0" anchor="ctr" anchorCtr="0">
              <a:noAutofit/>
            </a:bodyPr>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dirty="0">
                  <a:ln>
                    <a:noFill/>
                  </a:ln>
                  <a:solidFill>
                    <a:srgbClr val="646567"/>
                  </a:solidFill>
                  <a:effectLst/>
                  <a:uLnTx/>
                  <a:uFillTx/>
                  <a:latin typeface="Verdana" pitchFamily="34" charset="0"/>
                  <a:ea typeface="Verdana" charset="0"/>
                  <a:cs typeface="Verdana" charset="0"/>
                  <a:sym typeface="Helvetica Neue"/>
                </a:rPr>
                <a:t>Business</a:t>
              </a:r>
            </a:p>
          </p:txBody>
        </p:sp>
        <p:pic>
          <p:nvPicPr>
            <p:cNvPr id="101" name="Picture 10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85223" y="6985446"/>
              <a:ext cx="2344763" cy="1418104"/>
            </a:xfrm>
            <a:prstGeom prst="rect">
              <a:avLst/>
            </a:prstGeom>
            <a:effectLst>
              <a:reflection stA="10000" endPos="20000" dir="5400000" sy="-100000" algn="bl" rotWithShape="0"/>
            </a:effectLst>
          </p:spPr>
        </p:pic>
        <p:pic>
          <p:nvPicPr>
            <p:cNvPr id="102" name="Picture 10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344320" y="7101393"/>
              <a:ext cx="1652573" cy="1052435"/>
            </a:xfrm>
            <a:prstGeom prst="rect">
              <a:avLst/>
            </a:prstGeom>
          </p:spPr>
        </p:pic>
        <p:sp>
          <p:nvSpPr>
            <p:cNvPr id="103" name="Rectangle 102"/>
            <p:cNvSpPr>
              <a:spLocks/>
            </p:cNvSpPr>
            <p:nvPr/>
          </p:nvSpPr>
          <p:spPr>
            <a:xfrm>
              <a:off x="13713140" y="8611533"/>
              <a:ext cx="2888928" cy="583264"/>
            </a:xfrm>
            <a:prstGeom prst="rect">
              <a:avLst/>
            </a:prstGeom>
            <a:noFill/>
            <a:ln>
              <a:noFill/>
            </a:ln>
            <a:effectLst/>
          </p:spPr>
          <p:txBody>
            <a:bodyPr rtlCol="0" anchor="ctr"/>
            <a:lstStyle/>
            <a:p>
              <a:pPr marL="0" marR="0" lvl="0" indent="0" algn="ctr" defTabSz="243843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4494"/>
                  </a:solidFill>
                  <a:effectLst/>
                  <a:uLnTx/>
                  <a:uFillTx/>
                  <a:latin typeface="Verdana"/>
                  <a:ea typeface="EC Square Sans Pro Thin" charset="0"/>
                  <a:cs typeface="EC Square Sans Pro Thin" charset="0"/>
                  <a:sym typeface="Helvetica Neue"/>
                </a:rPr>
                <a:t>BRIS</a:t>
              </a:r>
            </a:p>
          </p:txBody>
        </p:sp>
        <p:sp>
          <p:nvSpPr>
            <p:cNvPr id="104" name="Rounded Rectangle 103"/>
            <p:cNvSpPr/>
            <p:nvPr/>
          </p:nvSpPr>
          <p:spPr bwMode="auto">
            <a:xfrm>
              <a:off x="13278984" y="6271901"/>
              <a:ext cx="3736840" cy="3306939"/>
            </a:xfrm>
            <a:prstGeom prst="roundRect">
              <a:avLst>
                <a:gd name="adj" fmla="val 2850"/>
              </a:avLst>
            </a:prstGeom>
            <a:noFill/>
            <a:ln w="6350" cap="sq" cmpd="sng" algn="ctr">
              <a:solidFill>
                <a:schemeClr val="bg2"/>
              </a:solidFill>
              <a:prstDash val="solid"/>
              <a:bevel/>
              <a:headEnd type="none" w="med" len="med"/>
              <a:tailEnd type="none" w="med" len="med"/>
            </a:ln>
            <a:effectLst/>
            <a:extLst>
              <a:ext uri="{909E8E84-426E-40DD-AFC4-6F175D3DCCD1}">
                <a14:hiddenFill xmlns:a14="http://schemas.microsoft.com/office/drawing/2010/main">
                  <a:solidFill>
                    <a:schemeClr val="accent1"/>
                  </a:solidFill>
                </a14:hiddenFill>
              </a:ext>
            </a:extLst>
          </p:spPr>
          <p:txBody>
            <a:bodyPr rtlCol="0" anchor="ctr"/>
            <a:lstStyle/>
            <a:p>
              <a:pPr marL="0" marR="0" lvl="0" indent="0" algn="ctr" defTabSz="243843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4494"/>
                </a:solidFill>
                <a:effectLst/>
                <a:uLnTx/>
                <a:uFillTx/>
                <a:latin typeface="Verdana" pitchFamily="34" charset="0"/>
                <a:ea typeface="Verdana" panose="020B0604030504040204" pitchFamily="34" charset="0"/>
                <a:cs typeface="Verdana" panose="020B0604030504040204" pitchFamily="34" charset="0"/>
                <a:sym typeface="Helvetica Neue"/>
              </a:endParaRPr>
            </a:p>
          </p:txBody>
        </p:sp>
        <p:sp>
          <p:nvSpPr>
            <p:cNvPr id="108" name="TextBox 107"/>
            <p:cNvSpPr txBox="1"/>
            <p:nvPr/>
          </p:nvSpPr>
          <p:spPr>
            <a:xfrm>
              <a:off x="17866118" y="5179517"/>
              <a:ext cx="2626952" cy="900363"/>
            </a:xfrm>
            <a:prstGeom prst="rect">
              <a:avLst/>
            </a:prstGeom>
            <a:noFill/>
          </p:spPr>
          <p:txBody>
            <a:bodyPr wrap="none" lIns="0" tIns="0" rIns="0" bIns="0" rtlCol="0" anchor="ctr" anchorCtr="0">
              <a:noAutofit/>
            </a:bodyPr>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dirty="0">
                  <a:ln>
                    <a:noFill/>
                  </a:ln>
                  <a:solidFill>
                    <a:srgbClr val="646567"/>
                  </a:solidFill>
                  <a:effectLst/>
                  <a:uLnTx/>
                  <a:uFillTx/>
                  <a:latin typeface="Verdana" pitchFamily="34" charset="0"/>
                  <a:ea typeface="Verdana" charset="0"/>
                  <a:cs typeface="Verdana" charset="0"/>
                  <a:sym typeface="Helvetica Neue"/>
                </a:rPr>
                <a:t>Employment and </a:t>
              </a:r>
            </a:p>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dirty="0">
                  <a:ln>
                    <a:noFill/>
                  </a:ln>
                  <a:solidFill>
                    <a:srgbClr val="646567"/>
                  </a:solidFill>
                  <a:effectLst/>
                  <a:uLnTx/>
                  <a:uFillTx/>
                  <a:latin typeface="Verdana" pitchFamily="34" charset="0"/>
                  <a:ea typeface="Verdana" charset="0"/>
                  <a:cs typeface="Verdana" charset="0"/>
                  <a:sym typeface="Helvetica Neue"/>
                </a:rPr>
                <a:t>Social Rights</a:t>
              </a:r>
            </a:p>
          </p:txBody>
        </p:sp>
        <p:pic>
          <p:nvPicPr>
            <p:cNvPr id="109" name="Picture 10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40560" y="6987751"/>
              <a:ext cx="2319923" cy="1428048"/>
            </a:xfrm>
            <a:prstGeom prst="rect">
              <a:avLst/>
            </a:prstGeom>
            <a:effectLst>
              <a:reflection stA="10000" endPos="20000" dir="5400000" sy="-100000" algn="bl" rotWithShape="0"/>
            </a:effectLst>
          </p:spPr>
        </p:pic>
        <p:pic>
          <p:nvPicPr>
            <p:cNvPr id="111" name="Picture 1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147887" y="7103698"/>
              <a:ext cx="1714272" cy="1068464"/>
            </a:xfrm>
            <a:prstGeom prst="rect">
              <a:avLst/>
            </a:prstGeom>
          </p:spPr>
        </p:pic>
        <p:sp>
          <p:nvSpPr>
            <p:cNvPr id="112" name="Rectangle 111"/>
            <p:cNvSpPr/>
            <p:nvPr/>
          </p:nvSpPr>
          <p:spPr bwMode="auto">
            <a:xfrm>
              <a:off x="17160068" y="8610025"/>
              <a:ext cx="4049525" cy="584232"/>
            </a:xfrm>
            <a:prstGeom prst="rect">
              <a:avLst/>
            </a:prstGeom>
            <a:noFill/>
            <a:ln>
              <a:noFill/>
            </a:ln>
            <a:effectLst/>
          </p:spPr>
          <p:txBody>
            <a:bodyPr rtlCol="0" anchor="ctr"/>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GB" sz="2133" b="0" i="0" u="none" strike="noStrike" kern="1200" cap="none" spc="0" normalizeH="0" baseline="0" noProof="0" dirty="0">
                  <a:ln>
                    <a:noFill/>
                  </a:ln>
                  <a:solidFill>
                    <a:srgbClr val="004494"/>
                  </a:solidFill>
                  <a:effectLst/>
                  <a:uLnTx/>
                  <a:uFillTx/>
                  <a:latin typeface="Verdana" pitchFamily="34" charset="0"/>
                  <a:ea typeface="EC Square Sans Pro Thin" charset="0"/>
                  <a:cs typeface="EC Square Sans Pro Thin" charset="0"/>
                  <a:sym typeface="Helvetica Neue"/>
                </a:rPr>
                <a:t>EESSI</a:t>
              </a:r>
              <a:endParaRPr kumimoji="0" lang="en-GB" sz="2133" b="0" i="0" u="none" strike="noStrike" kern="1200" cap="none" spc="0" normalizeH="0" baseline="0" noProof="0" dirty="0">
                <a:ln>
                  <a:noFill/>
                </a:ln>
                <a:solidFill>
                  <a:srgbClr val="004494"/>
                </a:solidFill>
                <a:effectLst/>
                <a:uLnTx/>
                <a:uFillTx/>
                <a:latin typeface="Verdana"/>
                <a:ea typeface="EC Square Sans Pro Thin" charset="0"/>
                <a:cs typeface="EC Square Sans Pro Thin" charset="0"/>
                <a:sym typeface="Helvetica Neue"/>
              </a:endParaRPr>
            </a:p>
          </p:txBody>
        </p:sp>
        <p:sp>
          <p:nvSpPr>
            <p:cNvPr id="67" name="Rounded Rectangle 66"/>
            <p:cNvSpPr/>
            <p:nvPr/>
          </p:nvSpPr>
          <p:spPr bwMode="auto">
            <a:xfrm>
              <a:off x="2998847" y="9770861"/>
              <a:ext cx="18027934" cy="1034211"/>
            </a:xfrm>
            <a:prstGeom prst="roundRect">
              <a:avLst/>
            </a:prstGeom>
            <a:solidFill>
              <a:srgbClr val="033860"/>
            </a:solidFill>
            <a:ln>
              <a:noFill/>
            </a:ln>
          </p:spPr>
          <p:txBody>
            <a:bodyPr rtlCol="0" anchor="t"/>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FFFFFF"/>
                </a:solidFill>
                <a:effectLst/>
                <a:uLnTx/>
                <a:uFillTx/>
                <a:latin typeface="Verdana"/>
                <a:ea typeface="+mn-ea"/>
                <a:cs typeface="+mn-cs"/>
                <a:sym typeface="Helvetica Neue"/>
              </a:endParaRPr>
            </a:p>
          </p:txBody>
        </p:sp>
        <p:sp>
          <p:nvSpPr>
            <p:cNvPr id="69" name="TextBox 68"/>
            <p:cNvSpPr txBox="1"/>
            <p:nvPr/>
          </p:nvSpPr>
          <p:spPr>
            <a:xfrm>
              <a:off x="5388931" y="9913606"/>
              <a:ext cx="13247765" cy="769441"/>
            </a:xfrm>
            <a:prstGeom prst="rect">
              <a:avLst/>
            </a:prstGeom>
            <a:noFill/>
          </p:spPr>
          <p:txBody>
            <a:bodyPr wrap="square"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srgbClr val="FFFFFF"/>
                  </a:solidFill>
                  <a:effectLst/>
                  <a:uLnTx/>
                  <a:uFillTx/>
                  <a:latin typeface="Verdana"/>
                  <a:sym typeface="Helvetica Neue"/>
                </a:rPr>
                <a:t>The CEF Building Blocks across sectors</a:t>
              </a:r>
              <a:endParaRPr kumimoji="0" lang="en-US" sz="4400" b="1" i="0" u="none" strike="noStrike" kern="0" cap="none" spc="0" normalizeH="0" baseline="0" noProof="0" dirty="0">
                <a:ln>
                  <a:noFill/>
                </a:ln>
                <a:solidFill>
                  <a:srgbClr val="FFFFFF"/>
                </a:solidFill>
                <a:effectLst/>
                <a:uLnTx/>
                <a:uFillTx/>
                <a:latin typeface="Verdana"/>
                <a:sym typeface="Helvetica Neue"/>
              </a:endParaRPr>
            </a:p>
          </p:txBody>
        </p:sp>
      </p:grpSp>
      <p:sp>
        <p:nvSpPr>
          <p:cNvPr id="34" name="How many projects have used a building block?"/>
          <p:cNvSpPr txBox="1"/>
          <p:nvPr/>
        </p:nvSpPr>
        <p:spPr>
          <a:xfrm>
            <a:off x="1366917" y="918730"/>
            <a:ext cx="19842679" cy="10238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75" tIns="50775" rIns="50775" bIns="50775">
            <a:spAutoFit/>
          </a:bodyPr>
          <a:lstStyle>
            <a:lvl1pPr algn="l">
              <a:lnSpc>
                <a:spcPct val="110000"/>
              </a:lnSpc>
              <a:defRPr sz="6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10000"/>
              </a:lnSpc>
              <a:spcBef>
                <a:spcPts val="0"/>
              </a:spcBef>
              <a:spcAft>
                <a:spcPts val="0"/>
              </a:spcAft>
              <a:buClrTx/>
              <a:buSzTx/>
              <a:buFontTx/>
              <a:buNone/>
              <a:tabLst/>
              <a:defRPr/>
            </a:pPr>
            <a:r>
              <a:rPr kumimoji="0" lang="fr-BE" sz="6000" b="1" i="0" u="none" strike="noStrike" kern="0" cap="none" spc="0" normalizeH="0" baseline="0" noProof="0" dirty="0" smtClean="0">
                <a:ln>
                  <a:noFill/>
                </a:ln>
                <a:solidFill>
                  <a:schemeClr val="tx2"/>
                </a:solidFill>
                <a:effectLst/>
                <a:uLnTx/>
                <a:uFillTx/>
                <a:latin typeface="Verdana"/>
                <a:ea typeface="Verdana"/>
                <a:cs typeface="Verdana"/>
                <a:sym typeface="Verdana"/>
              </a:rPr>
              <a:t>CEF </a:t>
            </a:r>
            <a:r>
              <a:rPr kumimoji="0" lang="fr-BE" sz="6000" b="1" i="0" u="none" strike="noStrike" kern="0" cap="none" spc="0" normalizeH="0" baseline="0" noProof="0" dirty="0" err="1" smtClean="0">
                <a:ln>
                  <a:noFill/>
                </a:ln>
                <a:solidFill>
                  <a:schemeClr val="tx2"/>
                </a:solidFill>
                <a:effectLst/>
                <a:uLnTx/>
                <a:uFillTx/>
                <a:latin typeface="Verdana"/>
                <a:ea typeface="Verdana"/>
                <a:cs typeface="Verdana"/>
                <a:sym typeface="Verdana"/>
              </a:rPr>
              <a:t>is</a:t>
            </a:r>
            <a:r>
              <a:rPr kumimoji="0" lang="fr-BE" sz="6000" b="1" i="0" u="none" strike="noStrike" kern="0" cap="none" spc="0" normalizeH="0" baseline="0" noProof="0" dirty="0" smtClean="0">
                <a:ln>
                  <a:noFill/>
                </a:ln>
                <a:solidFill>
                  <a:schemeClr val="tx2"/>
                </a:solidFill>
                <a:effectLst/>
                <a:uLnTx/>
                <a:uFillTx/>
                <a:latin typeface="Verdana"/>
                <a:ea typeface="Verdana"/>
                <a:cs typeface="Verdana"/>
                <a:sym typeface="Verdana"/>
              </a:rPr>
              <a:t> a </a:t>
            </a:r>
            <a:r>
              <a:rPr kumimoji="0" lang="fr-BE" sz="6000" b="1" i="0" u="none" strike="noStrike" kern="0" cap="none" spc="0" normalizeH="0" baseline="0" noProof="0" dirty="0" err="1" smtClean="0">
                <a:ln>
                  <a:noFill/>
                </a:ln>
                <a:solidFill>
                  <a:schemeClr val="tx2"/>
                </a:solidFill>
                <a:effectLst/>
                <a:uLnTx/>
                <a:uFillTx/>
                <a:latin typeface="Verdana"/>
                <a:ea typeface="Verdana"/>
                <a:cs typeface="Verdana"/>
                <a:sym typeface="Verdana"/>
              </a:rPr>
              <a:t>funding</a:t>
            </a:r>
            <a:r>
              <a:rPr kumimoji="0" lang="fr-BE" sz="6000" b="1" i="0" u="none" strike="noStrike" kern="0" cap="none" spc="0" normalizeH="0" baseline="0" noProof="0" dirty="0" smtClean="0">
                <a:ln>
                  <a:noFill/>
                </a:ln>
                <a:solidFill>
                  <a:schemeClr val="tx2"/>
                </a:solidFill>
                <a:effectLst/>
                <a:uLnTx/>
                <a:uFillTx/>
                <a:latin typeface="Verdana"/>
                <a:ea typeface="Verdana"/>
                <a:cs typeface="Verdana"/>
                <a:sym typeface="Verdana"/>
              </a:rPr>
              <a:t> instrument</a:t>
            </a:r>
            <a:r>
              <a:rPr kumimoji="0" lang="fr-BE" sz="6000" b="1" i="0" u="none" strike="noStrike" kern="0" cap="none" spc="0" normalizeH="0" noProof="0" dirty="0" smtClean="0">
                <a:ln>
                  <a:noFill/>
                </a:ln>
                <a:solidFill>
                  <a:schemeClr val="tx2"/>
                </a:solidFill>
                <a:effectLst/>
                <a:uLnTx/>
                <a:uFillTx/>
                <a:latin typeface="Verdana"/>
                <a:ea typeface="Verdana"/>
                <a:cs typeface="Verdana"/>
                <a:sym typeface="Verdana"/>
              </a:rPr>
              <a:t> </a:t>
            </a:r>
            <a:endParaRPr kumimoji="0" sz="6000" b="1" i="0" u="none" strike="noStrike" kern="0" cap="none" spc="0" normalizeH="0" baseline="0" noProof="0" dirty="0">
              <a:ln>
                <a:noFill/>
              </a:ln>
              <a:solidFill>
                <a:schemeClr val="tx2"/>
              </a:solidFill>
              <a:effectLst/>
              <a:uLnTx/>
              <a:uFillTx/>
              <a:latin typeface="Verdana"/>
              <a:ea typeface="Verdana"/>
              <a:cs typeface="Verdana"/>
              <a:sym typeface="Verdana"/>
            </a:endParaRPr>
          </a:p>
        </p:txBody>
      </p:sp>
      <p:sp>
        <p:nvSpPr>
          <p:cNvPr id="3" name="TextBox 2"/>
          <p:cNvSpPr txBox="1"/>
          <p:nvPr/>
        </p:nvSpPr>
        <p:spPr>
          <a:xfrm>
            <a:off x="1366917" y="1988261"/>
            <a:ext cx="19842679" cy="584775"/>
          </a:xfrm>
          <a:prstGeom prst="rect">
            <a:avLst/>
          </a:prstGeom>
          <a:noFill/>
        </p:spPr>
        <p:txBody>
          <a:bodyPr wrap="square" rtlCol="0">
            <a:spAutoFit/>
          </a:bodyPr>
          <a:lstStyle/>
          <a:p>
            <a:pPr algn="l"/>
            <a:r>
              <a:rPr lang="en-US" sz="3200" b="0" dirty="0" smtClean="0">
                <a:solidFill>
                  <a:schemeClr val="tx2"/>
                </a:solidFill>
                <a:latin typeface="+mj-lt"/>
              </a:rPr>
              <a:t>That contributes to the completion of the European Digital Single Market</a:t>
            </a:r>
          </a:p>
        </p:txBody>
      </p:sp>
      <p:pic>
        <p:nvPicPr>
          <p:cNvPr id="37" name="eclogocor.png" descr="eclogocor.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38"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91238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C846"/>
        </a:solidFill>
        <a:effectLst/>
      </p:bgPr>
    </p:bg>
    <p:spTree>
      <p:nvGrpSpPr>
        <p:cNvPr id="1" name=""/>
        <p:cNvGrpSpPr/>
        <p:nvPr/>
      </p:nvGrpSpPr>
      <p:grpSpPr>
        <a:xfrm>
          <a:off x="0" y="0"/>
          <a:ext cx="0" cy="0"/>
          <a:chOff x="0" y="0"/>
          <a:chExt cx="0" cy="0"/>
        </a:xfrm>
      </p:grpSpPr>
      <p:sp>
        <p:nvSpPr>
          <p:cNvPr id="836" name="Retângulo"/>
          <p:cNvSpPr/>
          <p:nvPr/>
        </p:nvSpPr>
        <p:spPr>
          <a:xfrm>
            <a:off x="13579681" y="-103600"/>
            <a:ext cx="10879989" cy="13897800"/>
          </a:xfrm>
          <a:prstGeom prst="rect">
            <a:avLst/>
          </a:prstGeom>
          <a:solidFill>
            <a:srgbClr val="FFFFFF"/>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37" name="Linha"/>
          <p:cNvSpPr/>
          <p:nvPr/>
        </p:nvSpPr>
        <p:spPr>
          <a:xfrm flipV="1">
            <a:off x="4428555" y="10789001"/>
            <a:ext cx="1" cy="406351"/>
          </a:xfrm>
          <a:prstGeom prst="line">
            <a:avLst/>
          </a:prstGeom>
          <a:ln w="25400">
            <a:solidFill>
              <a:srgbClr val="21395D"/>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38" name="Círculo"/>
          <p:cNvSpPr/>
          <p:nvPr/>
        </p:nvSpPr>
        <p:spPr>
          <a:xfrm>
            <a:off x="1771416" y="5608279"/>
            <a:ext cx="5314279" cy="5314279"/>
          </a:xfrm>
          <a:prstGeom prst="ellipse">
            <a:avLst/>
          </a:prstGeom>
          <a:solidFill>
            <a:srgbClr val="FFFFFF"/>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839"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40"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41" name="How many projects have used a building block?"/>
          <p:cNvSpPr txBox="1"/>
          <p:nvPr/>
        </p:nvSpPr>
        <p:spPr>
          <a:xfrm>
            <a:off x="1366917" y="918730"/>
            <a:ext cx="9904007" cy="30682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spAutoFit/>
          </a:bodyPr>
          <a:lstStyle>
            <a:lvl1pPr algn="l">
              <a:lnSpc>
                <a:spcPct val="110000"/>
              </a:lnSpc>
              <a:defRPr sz="6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10000"/>
              </a:lnSpc>
              <a:spcBef>
                <a:spcPts val="0"/>
              </a:spcBef>
              <a:spcAft>
                <a:spcPts val="0"/>
              </a:spcAft>
              <a:buClrTx/>
              <a:buSzTx/>
              <a:buFontTx/>
              <a:buNone/>
              <a:tabLst/>
              <a:defRPr/>
            </a:pPr>
            <a:r>
              <a:rPr kumimoji="0" sz="6000" b="1" i="0" u="none" strike="noStrike" kern="0" cap="none" spc="0" normalizeH="0" baseline="0" noProof="0" dirty="0">
                <a:ln>
                  <a:noFill/>
                </a:ln>
                <a:solidFill>
                  <a:srgbClr val="242529"/>
                </a:solidFill>
                <a:effectLst/>
                <a:uLnTx/>
                <a:uFillTx/>
                <a:latin typeface="Verdana"/>
                <a:ea typeface="Verdana"/>
                <a:cs typeface="Verdana"/>
                <a:sym typeface="Verdana"/>
              </a:rPr>
              <a:t>How many projects have used </a:t>
            </a:r>
            <a:r>
              <a:rPr kumimoji="0" lang="en-US" sz="6000" b="1" i="0" u="none" strike="noStrike" kern="0" cap="none" spc="0" normalizeH="0" baseline="0" noProof="0" dirty="0">
                <a:ln>
                  <a:noFill/>
                </a:ln>
                <a:solidFill>
                  <a:srgbClr val="242529"/>
                </a:solidFill>
                <a:effectLst/>
                <a:uLnTx/>
                <a:uFillTx/>
                <a:latin typeface="Verdana"/>
                <a:ea typeface="Verdana"/>
                <a:cs typeface="Verdana"/>
                <a:sym typeface="Verdana"/>
              </a:rPr>
              <a:t>the</a:t>
            </a:r>
            <a:r>
              <a:rPr kumimoji="0" sz="6000" b="1" i="0" u="none" strike="noStrike" kern="0" cap="none" spc="0" normalizeH="0" baseline="0" noProof="0" dirty="0">
                <a:ln>
                  <a:noFill/>
                </a:ln>
                <a:solidFill>
                  <a:srgbClr val="242529"/>
                </a:solidFill>
                <a:effectLst/>
                <a:uLnTx/>
                <a:uFillTx/>
                <a:latin typeface="Verdana"/>
                <a:ea typeface="Verdana"/>
                <a:cs typeface="Verdana"/>
                <a:sym typeface="Verdana"/>
              </a:rPr>
              <a:t> building block?</a:t>
            </a:r>
          </a:p>
        </p:txBody>
      </p:sp>
      <p:sp>
        <p:nvSpPr>
          <p:cNvPr id="842" name="108…"/>
          <p:cNvSpPr txBox="1"/>
          <p:nvPr/>
        </p:nvSpPr>
        <p:spPr>
          <a:xfrm>
            <a:off x="2735008" y="6867625"/>
            <a:ext cx="3387095" cy="27955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12000">
                <a:solidFill>
                  <a:srgbClr val="1F375C"/>
                </a:solidFill>
                <a:latin typeface="Verdana"/>
                <a:ea typeface="Verdana"/>
                <a:cs typeface="Verdana"/>
                <a:sym typeface="Verdana"/>
              </a:defRPr>
            </a:pPr>
            <a:r>
              <a:rPr kumimoji="0" sz="12000" b="1" i="0" u="none" strike="noStrike" kern="0" cap="none" spc="0" normalizeH="0" baseline="0" noProof="0" dirty="0" smtClean="0">
                <a:ln>
                  <a:noFill/>
                </a:ln>
                <a:solidFill>
                  <a:srgbClr val="1F375C"/>
                </a:solidFill>
                <a:effectLst/>
                <a:uLnTx/>
                <a:uFillTx/>
                <a:latin typeface="Verdana"/>
                <a:ea typeface="Verdana"/>
                <a:cs typeface="Verdana"/>
                <a:sym typeface="Verdana"/>
              </a:rPr>
              <a:t>1</a:t>
            </a:r>
            <a:r>
              <a:rPr lang="en-US" sz="12000" dirty="0" smtClean="0">
                <a:solidFill>
                  <a:srgbClr val="1F375C"/>
                </a:solidFill>
                <a:latin typeface="Verdana"/>
                <a:ea typeface="Verdana"/>
                <a:cs typeface="Verdana"/>
                <a:sym typeface="Verdana"/>
              </a:rPr>
              <a:t>20</a:t>
            </a:r>
            <a:endParaRPr kumimoji="0" sz="12000" b="1" i="0" u="none" strike="noStrike" kern="0" cap="none" spc="0" normalizeH="0" baseline="0" noProof="0" dirty="0">
              <a:ln>
                <a:noFill/>
              </a:ln>
              <a:solidFill>
                <a:srgbClr val="1F375C"/>
              </a:solidFill>
              <a:effectLst/>
              <a:uLnTx/>
              <a:uFillTx/>
              <a:latin typeface="Verdana"/>
              <a:ea typeface="Verdana"/>
              <a:cs typeface="Verdana"/>
              <a:sym typeface="Verdana"/>
            </a:endParaRPr>
          </a:p>
          <a:p>
            <a:pPr marL="0" marR="0" lvl="0" indent="0" algn="ctr" defTabSz="825500" rtl="0" eaLnBrk="1" fontAlgn="auto" latinLnBrk="0" hangingPunct="0">
              <a:lnSpc>
                <a:spcPct val="100000"/>
              </a:lnSpc>
              <a:spcBef>
                <a:spcPts val="0"/>
              </a:spcBef>
              <a:spcAft>
                <a:spcPts val="0"/>
              </a:spcAft>
              <a:buClrTx/>
              <a:buSzTx/>
              <a:buFontTx/>
              <a:buNone/>
              <a:tabLst/>
              <a:defRPr sz="5500" b="0">
                <a:solidFill>
                  <a:srgbClr val="1F375D"/>
                </a:solidFill>
                <a:latin typeface="Verdana"/>
                <a:ea typeface="Verdana"/>
                <a:cs typeface="Verdana"/>
                <a:sym typeface="Verdana"/>
              </a:defRPr>
            </a:pPr>
            <a:r>
              <a:rPr kumimoji="0" sz="5500" b="0" i="0" u="none" strike="noStrike" kern="0" cap="none" spc="0" normalizeH="0" baseline="0" noProof="0" dirty="0">
                <a:ln>
                  <a:noFill/>
                </a:ln>
                <a:solidFill>
                  <a:srgbClr val="1F375D"/>
                </a:solidFill>
                <a:effectLst/>
                <a:uLnTx/>
                <a:uFillTx/>
                <a:latin typeface="Verdana"/>
                <a:ea typeface="Verdana"/>
                <a:cs typeface="Verdana"/>
                <a:sym typeface="Verdana"/>
              </a:rPr>
              <a:t>projects</a:t>
            </a:r>
          </a:p>
        </p:txBody>
      </p:sp>
      <p:sp>
        <p:nvSpPr>
          <p:cNvPr id="843" name="have chose to use…"/>
          <p:cNvSpPr txBox="1"/>
          <p:nvPr/>
        </p:nvSpPr>
        <p:spPr>
          <a:xfrm>
            <a:off x="2243606" y="11935727"/>
            <a:ext cx="4369900" cy="49874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75" tIns="50775" rIns="50775" bIns="50775" anchor="ctr">
            <a:spAutoFit/>
          </a:bodyPr>
          <a:lstStyle/>
          <a:p>
            <a:pPr marL="0" marR="0" lvl="0" indent="0" algn="ctr" defTabSz="825500" rtl="0" eaLnBrk="1" fontAlgn="auto" latinLnBrk="0" hangingPunct="0">
              <a:lnSpc>
                <a:spcPct val="120000"/>
              </a:lnSpc>
              <a:spcBef>
                <a:spcPts val="0"/>
              </a:spcBef>
              <a:spcAft>
                <a:spcPts val="0"/>
              </a:spcAft>
              <a:buClrTx/>
              <a:buSzTx/>
              <a:buFontTx/>
              <a:buNone/>
              <a:tabLst/>
              <a:defRPr sz="2400" b="0">
                <a:solidFill>
                  <a:srgbClr val="20395F"/>
                </a:solidFill>
                <a:latin typeface="Verdana"/>
                <a:ea typeface="Verdana"/>
                <a:cs typeface="Verdana"/>
                <a:sym typeface="Verdana"/>
              </a:defRPr>
            </a:pPr>
            <a:endParaRPr kumimoji="0" sz="2400" b="0" i="0" u="none" strike="noStrike" kern="0" cap="none" spc="0" normalizeH="0" baseline="0" noProof="0" dirty="0">
              <a:ln>
                <a:noFill/>
              </a:ln>
              <a:solidFill>
                <a:srgbClr val="20395F"/>
              </a:solidFill>
              <a:effectLst/>
              <a:uLnTx/>
              <a:uFillTx/>
              <a:latin typeface="Verdana"/>
              <a:ea typeface="Verdana"/>
              <a:cs typeface="Verdana"/>
              <a:sym typeface="Verdana"/>
            </a:endParaRPr>
          </a:p>
        </p:txBody>
      </p:sp>
      <p:sp>
        <p:nvSpPr>
          <p:cNvPr id="844" name="Growing potencial cases are bringing us closer to fulfilling the dream."/>
          <p:cNvSpPr txBox="1"/>
          <p:nvPr/>
        </p:nvSpPr>
        <p:spPr>
          <a:xfrm>
            <a:off x="8197467" y="6235724"/>
            <a:ext cx="4545993" cy="12445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2500" b="0">
                <a:solidFill>
                  <a:srgbClr val="1E375C"/>
                </a:solidFill>
                <a:latin typeface="Verdana"/>
                <a:ea typeface="Verdana"/>
                <a:cs typeface="Verdana"/>
                <a:sym typeface="Verdana"/>
              </a:defRPr>
            </a:pPr>
            <a:r>
              <a:rPr kumimoji="0" sz="2500" b="1" i="0" u="none" strike="noStrike" kern="0" cap="none" spc="0" normalizeH="0" baseline="0" noProof="0" dirty="0">
                <a:ln>
                  <a:noFill/>
                </a:ln>
                <a:solidFill>
                  <a:srgbClr val="1E375C"/>
                </a:solidFill>
                <a:effectLst/>
                <a:uLnTx/>
                <a:uFillTx/>
                <a:latin typeface="Verdana"/>
                <a:ea typeface="Verdana"/>
                <a:cs typeface="Verdana"/>
                <a:sym typeface="Verdana"/>
              </a:rPr>
              <a:t>Growing </a:t>
            </a:r>
            <a:r>
              <a:rPr kumimoji="0" lang="en-US" sz="2500" b="1" i="0" u="none" strike="noStrike" kern="0" cap="none" spc="0" normalizeH="0" baseline="0" noProof="0" dirty="0">
                <a:ln>
                  <a:noFill/>
                </a:ln>
                <a:solidFill>
                  <a:srgbClr val="1E375C"/>
                </a:solidFill>
                <a:effectLst/>
                <a:uLnTx/>
                <a:uFillTx/>
                <a:latin typeface="Verdana"/>
                <a:ea typeface="Verdana"/>
                <a:cs typeface="Verdana"/>
                <a:sym typeface="Verdana"/>
              </a:rPr>
              <a:t>potential</a:t>
            </a:r>
            <a:r>
              <a:rPr kumimoji="0" sz="2500" b="1" i="0" u="none" strike="noStrike" kern="0" cap="none" spc="0" normalizeH="0" baseline="0" noProof="0" dirty="0">
                <a:ln>
                  <a:noFill/>
                </a:ln>
                <a:solidFill>
                  <a:srgbClr val="1E375C"/>
                </a:solidFill>
                <a:effectLst/>
                <a:uLnTx/>
                <a:uFillTx/>
                <a:latin typeface="Verdana"/>
                <a:ea typeface="Verdana"/>
                <a:cs typeface="Verdana"/>
                <a:sym typeface="Verdana"/>
              </a:rPr>
              <a:t> cases </a:t>
            </a:r>
            <a:r>
              <a:rPr kumimoji="0" sz="2500" b="0" i="0" u="none" strike="noStrike" kern="0" cap="none" spc="0" normalizeH="0" baseline="0" noProof="0" dirty="0">
                <a:ln>
                  <a:noFill/>
                </a:ln>
                <a:solidFill>
                  <a:srgbClr val="1E375C"/>
                </a:solidFill>
                <a:effectLst/>
                <a:uLnTx/>
                <a:uFillTx/>
                <a:latin typeface="Verdana"/>
                <a:ea typeface="Verdana"/>
                <a:cs typeface="Verdana"/>
                <a:sym typeface="Verdana"/>
              </a:rPr>
              <a:t>are bringing us closer to fulfilling the dream.</a:t>
            </a:r>
          </a:p>
        </p:txBody>
      </p:sp>
      <p:pic>
        <p:nvPicPr>
          <p:cNvPr id="845" name="escadas_1 (1).png" descr="escadas_1 (1).png"/>
          <p:cNvPicPr>
            <a:picLocks noChangeAspect="1"/>
          </p:cNvPicPr>
          <p:nvPr/>
        </p:nvPicPr>
        <p:blipFill>
          <a:blip r:embed="rId4">
            <a:extLst/>
          </a:blip>
          <a:stretch>
            <a:fillRect/>
          </a:stretch>
        </p:blipFill>
        <p:spPr>
          <a:xfrm>
            <a:off x="6310386" y="7661839"/>
            <a:ext cx="6433074" cy="5314279"/>
          </a:xfrm>
          <a:prstGeom prst="rect">
            <a:avLst/>
          </a:prstGeom>
          <a:ln w="3175">
            <a:miter lim="400000"/>
          </a:ln>
        </p:spPr>
      </p:pic>
      <p:sp>
        <p:nvSpPr>
          <p:cNvPr id="846" name="Linha"/>
          <p:cNvSpPr/>
          <p:nvPr/>
        </p:nvSpPr>
        <p:spPr>
          <a:xfrm>
            <a:off x="1540965" y="4771595"/>
            <a:ext cx="1270001" cy="1"/>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47" name="Connected Europe…"/>
          <p:cNvSpPr txBox="1"/>
          <p:nvPr/>
        </p:nvSpPr>
        <p:spPr>
          <a:xfrm>
            <a:off x="14519183" y="1287531"/>
            <a:ext cx="8400257" cy="182367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p>
            <a:pPr marL="0" marR="0" lvl="0" indent="0" algn="l" defTabSz="825500" rtl="0" eaLnBrk="1" fontAlgn="auto" latinLnBrk="0" hangingPunct="0">
              <a:lnSpc>
                <a:spcPct val="120000"/>
              </a:lnSpc>
              <a:spcBef>
                <a:spcPts val="0"/>
              </a:spcBef>
              <a:spcAft>
                <a:spcPts val="0"/>
              </a:spcAft>
              <a:buClrTx/>
              <a:buSzTx/>
              <a:buFontTx/>
              <a:buNone/>
              <a:tabLst/>
              <a:defRPr sz="6000">
                <a:solidFill>
                  <a:srgbClr val="1F375D"/>
                </a:solidFill>
                <a:latin typeface="Verdana"/>
                <a:ea typeface="Verdana"/>
                <a:cs typeface="Verdana"/>
                <a:sym typeface="Verdana"/>
              </a:defRPr>
            </a:pPr>
            <a:r>
              <a:rPr kumimoji="0" sz="6000" b="1" i="0" u="none" strike="noStrike" kern="0" cap="none" spc="0" normalizeH="0" baseline="0" noProof="0" dirty="0">
                <a:ln>
                  <a:noFill/>
                </a:ln>
                <a:solidFill>
                  <a:srgbClr val="1F375D"/>
                </a:solidFill>
                <a:effectLst/>
                <a:uLnTx/>
                <a:uFillTx/>
                <a:latin typeface="Verdana"/>
                <a:ea typeface="Verdana"/>
                <a:cs typeface="Verdana"/>
                <a:sym typeface="Verdana"/>
              </a:rPr>
              <a:t>Connected Europe </a:t>
            </a:r>
          </a:p>
          <a:p>
            <a:pPr marL="0" marR="0" lvl="0" indent="0" algn="l" defTabSz="825500" rtl="0" eaLnBrk="1" fontAlgn="auto" latinLnBrk="0" hangingPunct="0">
              <a:lnSpc>
                <a:spcPct val="120000"/>
              </a:lnSpc>
              <a:spcBef>
                <a:spcPts val="0"/>
              </a:spcBef>
              <a:spcAft>
                <a:spcPts val="0"/>
              </a:spcAft>
              <a:buClrTx/>
              <a:buSzTx/>
              <a:buFontTx/>
              <a:buNone/>
              <a:tabLst/>
              <a:defRPr sz="4000" b="0">
                <a:solidFill>
                  <a:srgbClr val="1F375D"/>
                </a:solidFill>
                <a:latin typeface="Verdana"/>
                <a:ea typeface="Verdana"/>
                <a:cs typeface="Verdana"/>
                <a:sym typeface="Verdana"/>
              </a:defRPr>
            </a:pPr>
            <a:r>
              <a:rPr kumimoji="0" sz="4000" b="0" i="0" u="none" strike="noStrike" kern="0" cap="none" spc="0" normalizeH="0" baseline="0" noProof="0" dirty="0">
                <a:ln>
                  <a:noFill/>
                </a:ln>
                <a:solidFill>
                  <a:srgbClr val="1F375D"/>
                </a:solidFill>
                <a:effectLst/>
                <a:uLnTx/>
                <a:uFillTx/>
                <a:latin typeface="Verdana"/>
                <a:ea typeface="Verdana"/>
                <a:cs typeface="Verdana"/>
                <a:sym typeface="Verdana"/>
              </a:rPr>
              <a:t>Vision</a:t>
            </a:r>
          </a:p>
        </p:txBody>
      </p:sp>
      <p:sp>
        <p:nvSpPr>
          <p:cNvPr id="848" name="Círculo"/>
          <p:cNvSpPr/>
          <p:nvPr/>
        </p:nvSpPr>
        <p:spPr>
          <a:xfrm>
            <a:off x="14612590" y="3710168"/>
            <a:ext cx="2818683" cy="2818684"/>
          </a:xfrm>
          <a:prstGeom prst="ellipse">
            <a:avLst/>
          </a:prstGeom>
          <a:solidFill>
            <a:srgbClr val="1F375C">
              <a:alpha val="84399"/>
            </a:srgbClr>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3E8DC9"/>
                </a:solidFill>
                <a:latin typeface="+mn-lt"/>
                <a:ea typeface="+mn-ea"/>
                <a:cs typeface="+mn-cs"/>
                <a:sym typeface="Helvetica Neue Medium"/>
              </a:defRPr>
            </a:pPr>
            <a:endParaRPr kumimoji="0" sz="3000" b="0" i="0" u="none" strike="noStrike" kern="0" cap="none" spc="0" normalizeH="0" baseline="0" noProof="0">
              <a:ln>
                <a:noFill/>
              </a:ln>
              <a:solidFill>
                <a:srgbClr val="3E8DC9"/>
              </a:solidFill>
              <a:effectLst/>
              <a:uLnTx/>
              <a:uFillTx/>
              <a:latin typeface="Helvetica Neue Medium"/>
              <a:ea typeface="Helvetica Neue Medium"/>
              <a:cs typeface="Helvetica Neue Medium"/>
              <a:sym typeface="Helvetica Neue Medium"/>
            </a:endParaRPr>
          </a:p>
        </p:txBody>
      </p:sp>
      <p:sp>
        <p:nvSpPr>
          <p:cNvPr id="849" name="Círculo"/>
          <p:cNvSpPr/>
          <p:nvPr/>
        </p:nvSpPr>
        <p:spPr>
          <a:xfrm>
            <a:off x="14612590" y="6730796"/>
            <a:ext cx="2818683" cy="2818684"/>
          </a:xfrm>
          <a:prstGeom prst="ellipse">
            <a:avLst/>
          </a:prstGeom>
          <a:solidFill>
            <a:srgbClr val="1F375C">
              <a:alpha val="84399"/>
            </a:srgbClr>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50" name="Círculo"/>
          <p:cNvSpPr/>
          <p:nvPr/>
        </p:nvSpPr>
        <p:spPr>
          <a:xfrm>
            <a:off x="14612590" y="9876219"/>
            <a:ext cx="2818683" cy="2818683"/>
          </a:xfrm>
          <a:prstGeom prst="ellipse">
            <a:avLst/>
          </a:prstGeom>
          <a:solidFill>
            <a:srgbClr val="1F375C">
              <a:alpha val="84399"/>
            </a:srgbClr>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51" name="Great experience for citizens and businesses"/>
          <p:cNvSpPr txBox="1"/>
          <p:nvPr/>
        </p:nvSpPr>
        <p:spPr>
          <a:xfrm>
            <a:off x="17875662" y="4361248"/>
            <a:ext cx="4031011" cy="121053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defRPr sz="2000">
                <a:latin typeface="Verdana"/>
                <a:ea typeface="Verdana"/>
                <a:cs typeface="Verdana"/>
                <a:sym typeface="Verdana"/>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Great experience for citizens and businesses</a:t>
            </a:r>
          </a:p>
        </p:txBody>
      </p:sp>
      <p:sp>
        <p:nvSpPr>
          <p:cNvPr id="852" name="Promoting cross-border interoperability"/>
          <p:cNvSpPr txBox="1"/>
          <p:nvPr/>
        </p:nvSpPr>
        <p:spPr>
          <a:xfrm>
            <a:off x="17875662" y="10864959"/>
            <a:ext cx="4031011" cy="841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defRPr sz="2000">
                <a:latin typeface="Verdana"/>
                <a:ea typeface="Verdana"/>
                <a:cs typeface="Verdana"/>
                <a:sym typeface="Verdana"/>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Promoting cross-border interoperability</a:t>
            </a:r>
          </a:p>
        </p:txBody>
      </p:sp>
      <p:sp>
        <p:nvSpPr>
          <p:cNvPr id="853" name="Building a data-economy"/>
          <p:cNvSpPr txBox="1"/>
          <p:nvPr/>
        </p:nvSpPr>
        <p:spPr>
          <a:xfrm>
            <a:off x="17875662" y="7657140"/>
            <a:ext cx="4031011" cy="84120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defRPr sz="2000">
                <a:latin typeface="Verdana"/>
                <a:ea typeface="Verdana"/>
                <a:cs typeface="Verdana"/>
                <a:sym typeface="Verdana"/>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000000"/>
                </a:solidFill>
                <a:effectLst/>
                <a:uLnTx/>
                <a:uFillTx/>
                <a:latin typeface="Verdana"/>
                <a:ea typeface="Verdana"/>
                <a:cs typeface="Verdana"/>
                <a:sym typeface="Verdana"/>
              </a:rPr>
              <a:t>Building a data-economy</a:t>
            </a:r>
          </a:p>
        </p:txBody>
      </p:sp>
      <p:pic>
        <p:nvPicPr>
          <p:cNvPr id="854" name="borders (1).png" descr="borders (1).png"/>
          <p:cNvPicPr>
            <a:picLocks noChangeAspect="1"/>
          </p:cNvPicPr>
          <p:nvPr/>
        </p:nvPicPr>
        <p:blipFill>
          <a:blip r:embed="rId5">
            <a:extLst/>
          </a:blip>
          <a:stretch>
            <a:fillRect/>
          </a:stretch>
        </p:blipFill>
        <p:spPr>
          <a:xfrm>
            <a:off x="14487796" y="9751425"/>
            <a:ext cx="3068271" cy="3068271"/>
          </a:xfrm>
          <a:prstGeom prst="rect">
            <a:avLst/>
          </a:prstGeom>
          <a:ln w="3175">
            <a:miter lim="400000"/>
          </a:ln>
        </p:spPr>
      </p:pic>
      <p:pic>
        <p:nvPicPr>
          <p:cNvPr id="855" name="citizens-and-businesses (1).png" descr="citizens-and-businesses (1).png"/>
          <p:cNvPicPr>
            <a:picLocks noChangeAspect="1"/>
          </p:cNvPicPr>
          <p:nvPr/>
        </p:nvPicPr>
        <p:blipFill>
          <a:blip r:embed="rId6">
            <a:extLst/>
          </a:blip>
          <a:stretch>
            <a:fillRect/>
          </a:stretch>
        </p:blipFill>
        <p:spPr>
          <a:xfrm>
            <a:off x="14781181" y="3878758"/>
            <a:ext cx="2481503" cy="2481503"/>
          </a:xfrm>
          <a:prstGeom prst="rect">
            <a:avLst/>
          </a:prstGeom>
          <a:ln w="3175">
            <a:miter lim="400000"/>
          </a:ln>
        </p:spPr>
      </p:pic>
      <p:pic>
        <p:nvPicPr>
          <p:cNvPr id="856" name="data-economy (1).png" descr="data-economy (1).png"/>
          <p:cNvPicPr>
            <a:picLocks noChangeAspect="1"/>
          </p:cNvPicPr>
          <p:nvPr/>
        </p:nvPicPr>
        <p:blipFill>
          <a:blip r:embed="rId7">
            <a:extLst/>
          </a:blip>
          <a:stretch>
            <a:fillRect/>
          </a:stretch>
        </p:blipFill>
        <p:spPr>
          <a:xfrm>
            <a:off x="14684850" y="6740660"/>
            <a:ext cx="2674163" cy="2674163"/>
          </a:xfrm>
          <a:prstGeom prst="rect">
            <a:avLst/>
          </a:prstGeom>
          <a:ln w="3175">
            <a:miter lim="400000"/>
          </a:ln>
        </p:spPr>
      </p:pic>
      <p:sp>
        <p:nvSpPr>
          <p:cNvPr id="23" name="Rounded Rectangle 22">
            <a:hlinkClick r:id="rId8"/>
            <a:extLst>
              <a:ext uri="{FF2B5EF4-FFF2-40B4-BE49-F238E27FC236}">
                <a16:creationId xmlns:a16="http://schemas.microsoft.com/office/drawing/2014/main" id="{85E3B249-B7F3-7740-9EAE-BADBC9847AF9}"/>
              </a:ext>
            </a:extLst>
          </p:cNvPr>
          <p:cNvSpPr/>
          <p:nvPr/>
        </p:nvSpPr>
        <p:spPr>
          <a:xfrm>
            <a:off x="2922411" y="11330676"/>
            <a:ext cx="2933917" cy="842683"/>
          </a:xfrm>
          <a:prstGeom prst="roundRect">
            <a:avLst>
              <a:gd name="adj" fmla="val 1773"/>
            </a:avLst>
          </a:prstGeom>
          <a:solidFill>
            <a:srgbClr val="001E65"/>
          </a:solidFill>
          <a:ln w="3175"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Medium"/>
              </a:rPr>
              <a:t>View Dashboard</a:t>
            </a:r>
          </a:p>
        </p:txBody>
      </p:sp>
    </p:spTree>
    <p:extLst>
      <p:ext uri="{BB962C8B-B14F-4D97-AF65-F5344CB8AC3E}">
        <p14:creationId xmlns:p14="http://schemas.microsoft.com/office/powerpoint/2010/main" val="2945156371"/>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354DE-5AAB-C047-9D3E-3EA832C1CEDF}"/>
              </a:ext>
            </a:extLst>
          </p:cNvPr>
          <p:cNvSpPr>
            <a:spLocks noGrp="1"/>
          </p:cNvSpPr>
          <p:nvPr>
            <p:ph type="title"/>
          </p:nvPr>
        </p:nvSpPr>
        <p:spPr/>
        <p:txBody>
          <a:bodyPr/>
          <a:lstStyle/>
          <a:p>
            <a:r>
              <a:rPr lang="en-GB" dirty="0"/>
              <a:t>Success Stories</a:t>
            </a:r>
          </a:p>
        </p:txBody>
      </p:sp>
      <p:sp>
        <p:nvSpPr>
          <p:cNvPr id="3" name="Text Placeholder 2">
            <a:extLst>
              <a:ext uri="{FF2B5EF4-FFF2-40B4-BE49-F238E27FC236}">
                <a16:creationId xmlns:a16="http://schemas.microsoft.com/office/drawing/2014/main" id="{7E84DF8A-BB44-1D4B-9CF2-1D757604DE69}"/>
              </a:ext>
            </a:extLst>
          </p:cNvPr>
          <p:cNvSpPr>
            <a:spLocks noGrp="1"/>
          </p:cNvSpPr>
          <p:nvPr>
            <p:ph type="body" sz="quarter" idx="14"/>
          </p:nvPr>
        </p:nvSpPr>
        <p:spPr>
          <a:xfrm>
            <a:off x="1246791" y="1963271"/>
            <a:ext cx="6540525" cy="2402540"/>
          </a:xfrm>
        </p:spPr>
        <p:txBody>
          <a:bodyPr/>
          <a:lstStyle/>
          <a:p>
            <a:pPr marL="0" indent="0">
              <a:buNone/>
            </a:pPr>
            <a:r>
              <a:rPr lang="en-GB" dirty="0"/>
              <a:t>Our success stories provide insights into how projects have implemented the building blocks.</a:t>
            </a:r>
          </a:p>
        </p:txBody>
      </p:sp>
      <p:sp>
        <p:nvSpPr>
          <p:cNvPr id="7" name="Rounded Rectangle 6">
            <a:hlinkClick r:id="rId2"/>
            <a:extLst>
              <a:ext uri="{FF2B5EF4-FFF2-40B4-BE49-F238E27FC236}">
                <a16:creationId xmlns:a16="http://schemas.microsoft.com/office/drawing/2014/main" id="{DF4F426D-6961-F046-9C5E-1CA714C32502}"/>
              </a:ext>
            </a:extLst>
          </p:cNvPr>
          <p:cNvSpPr/>
          <p:nvPr/>
        </p:nvSpPr>
        <p:spPr>
          <a:xfrm>
            <a:off x="1246788" y="4653068"/>
            <a:ext cx="4078244" cy="842683"/>
          </a:xfrm>
          <a:prstGeom prst="roundRect">
            <a:avLst>
              <a:gd name="adj" fmla="val 1773"/>
            </a:avLst>
          </a:prstGeom>
          <a:solidFill>
            <a:srgbClr val="FFD617"/>
          </a:solidFill>
          <a:ln w="3175"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solidFill>
                  <a:srgbClr val="242529"/>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Medium"/>
              </a:rPr>
              <a:t>Read the Success Stories</a:t>
            </a:r>
          </a:p>
        </p:txBody>
      </p:sp>
      <p:sp>
        <p:nvSpPr>
          <p:cNvPr id="16" name="Title 1">
            <a:extLst>
              <a:ext uri="{FF2B5EF4-FFF2-40B4-BE49-F238E27FC236}">
                <a16:creationId xmlns:a16="http://schemas.microsoft.com/office/drawing/2014/main" id="{BC807665-E90F-BA42-84DE-46B19055D90A}"/>
              </a:ext>
            </a:extLst>
          </p:cNvPr>
          <p:cNvSpPr txBox="1">
            <a:spLocks/>
          </p:cNvSpPr>
          <p:nvPr/>
        </p:nvSpPr>
        <p:spPr bwMode="auto">
          <a:xfrm>
            <a:off x="1246791" y="7322217"/>
            <a:ext cx="6540525" cy="18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36000" tIns="45720" rIns="36000" bIns="45720" numCol="1" anchor="t" anchorCtr="0" compatLnSpc="1">
            <a:prstTxWarp prst="textNoShape">
              <a:avLst/>
            </a:prstTxWarp>
            <a:normAutofit/>
          </a:bodyPr>
          <a:lstStyle>
            <a:lvl1pPr algn="l" rtl="0" eaLnBrk="0" fontAlgn="base" hangingPunct="0">
              <a:spcBef>
                <a:spcPct val="0"/>
              </a:spcBef>
              <a:spcAft>
                <a:spcPct val="0"/>
              </a:spcAft>
              <a:defRPr sz="4800" kern="1200">
                <a:solidFill>
                  <a:schemeClr val="bg1"/>
                </a:solidFill>
                <a:latin typeface="+mj-lt"/>
                <a:ea typeface="+mj-ea"/>
                <a:cs typeface="+mj-cs"/>
              </a:defRPr>
            </a:lvl1pPr>
            <a:lvl2pPr algn="l" rtl="0" eaLnBrk="0" fontAlgn="base" hangingPunct="0">
              <a:spcBef>
                <a:spcPct val="0"/>
              </a:spcBef>
              <a:spcAft>
                <a:spcPct val="0"/>
              </a:spcAft>
              <a:defRPr sz="6400">
                <a:solidFill>
                  <a:srgbClr val="646567"/>
                </a:solidFill>
                <a:latin typeface="Verdana" charset="0"/>
              </a:defRPr>
            </a:lvl2pPr>
            <a:lvl3pPr algn="l" rtl="0" eaLnBrk="0" fontAlgn="base" hangingPunct="0">
              <a:spcBef>
                <a:spcPct val="0"/>
              </a:spcBef>
              <a:spcAft>
                <a:spcPct val="0"/>
              </a:spcAft>
              <a:defRPr sz="6400">
                <a:solidFill>
                  <a:srgbClr val="646567"/>
                </a:solidFill>
                <a:latin typeface="Verdana" charset="0"/>
              </a:defRPr>
            </a:lvl3pPr>
            <a:lvl4pPr algn="l" rtl="0" eaLnBrk="0" fontAlgn="base" hangingPunct="0">
              <a:spcBef>
                <a:spcPct val="0"/>
              </a:spcBef>
              <a:spcAft>
                <a:spcPct val="0"/>
              </a:spcAft>
              <a:defRPr sz="6400">
                <a:solidFill>
                  <a:srgbClr val="646567"/>
                </a:solidFill>
                <a:latin typeface="Verdana" charset="0"/>
              </a:defRPr>
            </a:lvl4pPr>
            <a:lvl5pPr algn="l" rtl="0" eaLnBrk="0" fontAlgn="base" hangingPunct="0">
              <a:spcBef>
                <a:spcPct val="0"/>
              </a:spcBef>
              <a:spcAft>
                <a:spcPct val="0"/>
              </a:spcAft>
              <a:defRPr sz="6400">
                <a:solidFill>
                  <a:srgbClr val="646567"/>
                </a:solidFill>
                <a:latin typeface="Verdana" charset="0"/>
              </a:defRPr>
            </a:lvl5pPr>
            <a:lvl6pPr marL="2175961" algn="l" rtl="0" fontAlgn="base">
              <a:spcBef>
                <a:spcPct val="0"/>
              </a:spcBef>
              <a:spcAft>
                <a:spcPct val="0"/>
              </a:spcAft>
              <a:defRPr sz="8000" b="1">
                <a:solidFill>
                  <a:srgbClr val="0F5494"/>
                </a:solidFill>
                <a:latin typeface="Verdana" charset="0"/>
              </a:defRPr>
            </a:lvl6pPr>
            <a:lvl7pPr marL="3395176" algn="l" rtl="0" fontAlgn="base">
              <a:spcBef>
                <a:spcPct val="0"/>
              </a:spcBef>
              <a:spcAft>
                <a:spcPct val="0"/>
              </a:spcAft>
              <a:defRPr sz="8000" b="1">
                <a:solidFill>
                  <a:srgbClr val="0F5494"/>
                </a:solidFill>
                <a:latin typeface="Verdana" charset="0"/>
              </a:defRPr>
            </a:lvl7pPr>
            <a:lvl8pPr marL="4614391" algn="l" rtl="0" fontAlgn="base">
              <a:spcBef>
                <a:spcPct val="0"/>
              </a:spcBef>
              <a:spcAft>
                <a:spcPct val="0"/>
              </a:spcAft>
              <a:defRPr sz="8000" b="1">
                <a:solidFill>
                  <a:srgbClr val="0F5494"/>
                </a:solidFill>
                <a:latin typeface="Verdana" charset="0"/>
              </a:defRPr>
            </a:lvl8pPr>
            <a:lvl9pPr marL="5833606" algn="l" rtl="0" fontAlgn="base">
              <a:spcBef>
                <a:spcPct val="0"/>
              </a:spcBef>
              <a:spcAft>
                <a:spcPct val="0"/>
              </a:spcAft>
              <a:defRPr sz="8000" b="1">
                <a:solidFill>
                  <a:srgbClr val="0F5494"/>
                </a:solidFill>
                <a:latin typeface="Verdana" charset="0"/>
              </a:defRPr>
            </a:lvl9pPr>
          </a:lstStyle>
          <a:p>
            <a:pPr defTabSz="914400"/>
            <a:r>
              <a:rPr lang="en-GB" b="0" dirty="0"/>
              <a:t>Our Playbook</a:t>
            </a:r>
          </a:p>
        </p:txBody>
      </p:sp>
      <p:sp>
        <p:nvSpPr>
          <p:cNvPr id="17" name="Text Placeholder 2">
            <a:extLst>
              <a:ext uri="{FF2B5EF4-FFF2-40B4-BE49-F238E27FC236}">
                <a16:creationId xmlns:a16="http://schemas.microsoft.com/office/drawing/2014/main" id="{9C7C9081-3CEF-B644-93C5-5A5EE7B25299}"/>
              </a:ext>
            </a:extLst>
          </p:cNvPr>
          <p:cNvSpPr txBox="1">
            <a:spLocks/>
          </p:cNvSpPr>
          <p:nvPr/>
        </p:nvSpPr>
        <p:spPr>
          <a:xfrm>
            <a:off x="1246791" y="8332137"/>
            <a:ext cx="6540525" cy="2402540"/>
          </a:xfrm>
          <a:prstGeom prst="rect">
            <a:avLst/>
          </a:prstGeom>
        </p:spPr>
        <p:txBody>
          <a:bodyPr lIns="36000" rIns="36000"/>
          <a:lstStyle>
            <a:lvl1pPr marL="672008" indent="-672008" algn="l" rtl="0" eaLnBrk="0" fontAlgn="base" hangingPunct="0">
              <a:spcBef>
                <a:spcPct val="0"/>
              </a:spcBef>
              <a:spcAft>
                <a:spcPts val="1600"/>
              </a:spcAft>
              <a:buClrTx/>
              <a:buSzPct val="90000"/>
              <a:buChar char="•"/>
              <a:defRPr sz="3200" kern="1200">
                <a:solidFill>
                  <a:schemeClr val="bg1"/>
                </a:solidFill>
                <a:latin typeface="+mn-lt"/>
                <a:ea typeface="+mn-ea"/>
                <a:cs typeface="+mn-cs"/>
              </a:defRPr>
            </a:lvl1pPr>
            <a:lvl2pPr marL="1344017" indent="-672008" algn="l" rtl="0" eaLnBrk="0" fontAlgn="base" hangingPunct="0">
              <a:spcBef>
                <a:spcPct val="0"/>
              </a:spcBef>
              <a:spcAft>
                <a:spcPts val="1600"/>
              </a:spcAft>
              <a:buClr>
                <a:schemeClr val="bg1"/>
              </a:buClr>
              <a:buSzPct val="90000"/>
              <a:buChar char="•"/>
              <a:defRPr sz="3200" kern="1200">
                <a:solidFill>
                  <a:schemeClr val="bg1"/>
                </a:solidFill>
                <a:latin typeface="+mn-lt"/>
                <a:ea typeface="+mn-ea"/>
                <a:cs typeface="+mn-cs"/>
              </a:defRPr>
            </a:lvl2pPr>
            <a:lvl3pPr marL="2016025" indent="-672008" algn="l" rtl="0" eaLnBrk="0" fontAlgn="base" hangingPunct="0">
              <a:spcBef>
                <a:spcPct val="0"/>
              </a:spcBef>
              <a:spcAft>
                <a:spcPts val="1600"/>
              </a:spcAft>
              <a:buFont typeface="Arial" charset="0"/>
              <a:buChar char="•"/>
              <a:defRPr sz="2933" kern="1200">
                <a:solidFill>
                  <a:schemeClr val="bg1"/>
                </a:solidFill>
                <a:latin typeface="+mn-lt"/>
                <a:ea typeface="+mn-ea"/>
                <a:cs typeface="+mn-cs"/>
              </a:defRPr>
            </a:lvl3pPr>
            <a:lvl4pPr marL="4267253" indent="-609608" algn="l" rtl="0" eaLnBrk="0" fontAlgn="base" hangingPunct="0">
              <a:spcBef>
                <a:spcPct val="20000"/>
              </a:spcBef>
              <a:spcAft>
                <a:spcPct val="0"/>
              </a:spcAft>
              <a:buChar char="–"/>
              <a:defRPr sz="5333" kern="1200">
                <a:solidFill>
                  <a:schemeClr val="tx1"/>
                </a:solidFill>
                <a:latin typeface="Arial" charset="0"/>
                <a:ea typeface="+mn-ea"/>
                <a:cs typeface="+mn-cs"/>
              </a:defRPr>
            </a:lvl4pPr>
            <a:lvl5pPr marL="5486469" indent="-609608" algn="l" rtl="0" eaLnBrk="0" fontAlgn="base" hangingPunct="0">
              <a:spcBef>
                <a:spcPct val="20000"/>
              </a:spcBef>
              <a:spcAft>
                <a:spcPct val="0"/>
              </a:spcAft>
              <a:buChar char="»"/>
              <a:defRPr sz="5333" kern="1200">
                <a:solidFill>
                  <a:schemeClr val="tx1"/>
                </a:solidFill>
                <a:latin typeface="Arial" charset="0"/>
                <a:ea typeface="+mn-ea"/>
                <a:cs typeface="+mn-cs"/>
              </a:defRPr>
            </a:lvl5pPr>
            <a:lvl6pPr marL="6705684"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a:buChar char="•"/>
              <a:defRPr sz="4800" kern="1200">
                <a:solidFill>
                  <a:schemeClr val="tx1"/>
                </a:solidFill>
                <a:latin typeface="+mn-lt"/>
                <a:ea typeface="+mn-ea"/>
                <a:cs typeface="+mn-cs"/>
              </a:defRPr>
            </a:lvl9pPr>
          </a:lstStyle>
          <a:p>
            <a:pPr marL="0" indent="0" defTabSz="914400">
              <a:buFontTx/>
              <a:buNone/>
            </a:pPr>
            <a:r>
              <a:rPr lang="en-GB" b="0" dirty="0"/>
              <a:t>Learn how the CEF Programme uses the Service Offering Canvas to setup and operate the building blocks. </a:t>
            </a:r>
          </a:p>
        </p:txBody>
      </p:sp>
      <p:sp>
        <p:nvSpPr>
          <p:cNvPr id="18" name="Rounded Rectangle 17">
            <a:hlinkClick r:id="rId3"/>
            <a:extLst>
              <a:ext uri="{FF2B5EF4-FFF2-40B4-BE49-F238E27FC236}">
                <a16:creationId xmlns:a16="http://schemas.microsoft.com/office/drawing/2014/main" id="{1C5937BB-47E9-7E4D-B2BD-F9D6ED786591}"/>
              </a:ext>
            </a:extLst>
          </p:cNvPr>
          <p:cNvSpPr/>
          <p:nvPr/>
        </p:nvSpPr>
        <p:spPr>
          <a:xfrm>
            <a:off x="1246788" y="11021934"/>
            <a:ext cx="4078244" cy="842683"/>
          </a:xfrm>
          <a:prstGeom prst="roundRect">
            <a:avLst>
              <a:gd name="adj" fmla="val 1773"/>
            </a:avLst>
          </a:prstGeom>
          <a:solidFill>
            <a:srgbClr val="FFD617"/>
          </a:solidFill>
          <a:ln w="3175"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defTabSz="825500" rtl="0" eaLnBrk="1" fontAlgn="auto" latinLnBrk="0" hangingPunct="0">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solidFill>
                  <a:srgbClr val="242529"/>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Medium"/>
              </a:rPr>
              <a:t>See the Playbook</a:t>
            </a:r>
          </a:p>
        </p:txBody>
      </p:sp>
      <p:pic>
        <p:nvPicPr>
          <p:cNvPr id="23" name="Picture 22">
            <a:extLst>
              <a:ext uri="{FF2B5EF4-FFF2-40B4-BE49-F238E27FC236}">
                <a16:creationId xmlns:a16="http://schemas.microsoft.com/office/drawing/2014/main" id="{405DF35A-A3AA-4449-B41D-3E89845A59E9}"/>
              </a:ext>
            </a:extLst>
          </p:cNvPr>
          <p:cNvPicPr>
            <a:picLocks noChangeAspect="1"/>
          </p:cNvPicPr>
          <p:nvPr/>
        </p:nvPicPr>
        <p:blipFill>
          <a:blip r:embed="rId4"/>
          <a:stretch>
            <a:fillRect/>
          </a:stretch>
        </p:blipFill>
        <p:spPr>
          <a:xfrm>
            <a:off x="13358734" y="1096604"/>
            <a:ext cx="7165787" cy="4473388"/>
          </a:xfrm>
          <a:prstGeom prst="rect">
            <a:avLst/>
          </a:prstGeom>
          <a:ln>
            <a:solidFill>
              <a:schemeClr val="bg1">
                <a:lumMod val="85000"/>
              </a:schemeClr>
            </a:solidFill>
          </a:ln>
          <a:effectLst>
            <a:outerShdw blurRad="50800" dist="38100" dir="2700000" algn="tl" rotWithShape="0">
              <a:schemeClr val="bg1">
                <a:lumMod val="85000"/>
                <a:alpha val="40000"/>
              </a:schemeClr>
            </a:outerShdw>
          </a:effectLst>
        </p:spPr>
      </p:pic>
      <p:pic>
        <p:nvPicPr>
          <p:cNvPr id="12" name="Picture 11">
            <a:extLst>
              <a:ext uri="{FF2B5EF4-FFF2-40B4-BE49-F238E27FC236}">
                <a16:creationId xmlns:a16="http://schemas.microsoft.com/office/drawing/2014/main" id="{A565873A-6FB1-9C4F-A90F-A1B0F2F51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5493" y="1692820"/>
            <a:ext cx="6312268" cy="3533632"/>
          </a:xfrm>
          <a:prstGeom prst="rect">
            <a:avLst/>
          </a:prstGeom>
        </p:spPr>
      </p:pic>
      <p:pic>
        <p:nvPicPr>
          <p:cNvPr id="24" name="Picture 23">
            <a:extLst>
              <a:ext uri="{FF2B5EF4-FFF2-40B4-BE49-F238E27FC236}">
                <a16:creationId xmlns:a16="http://schemas.microsoft.com/office/drawing/2014/main" id="{7D71087D-C265-444E-AEC3-0398A5DB95F3}"/>
              </a:ext>
            </a:extLst>
          </p:cNvPr>
          <p:cNvPicPr>
            <a:picLocks noChangeAspect="1"/>
          </p:cNvPicPr>
          <p:nvPr/>
        </p:nvPicPr>
        <p:blipFill>
          <a:blip r:embed="rId4"/>
          <a:stretch>
            <a:fillRect/>
          </a:stretch>
        </p:blipFill>
        <p:spPr>
          <a:xfrm>
            <a:off x="13358734" y="7728378"/>
            <a:ext cx="7165787" cy="4473388"/>
          </a:xfrm>
          <a:prstGeom prst="rect">
            <a:avLst/>
          </a:prstGeom>
          <a:ln>
            <a:solidFill>
              <a:schemeClr val="bg1">
                <a:lumMod val="85000"/>
              </a:schemeClr>
            </a:solidFill>
          </a:ln>
          <a:effectLst>
            <a:outerShdw blurRad="50800" dist="38100" dir="2700000" algn="tl" rotWithShape="0">
              <a:schemeClr val="bg1">
                <a:lumMod val="85000"/>
                <a:alpha val="40000"/>
              </a:schemeClr>
            </a:outerShdw>
          </a:effectLst>
        </p:spPr>
      </p:pic>
      <p:pic>
        <p:nvPicPr>
          <p:cNvPr id="26" name="Picture 25">
            <a:extLst>
              <a:ext uri="{FF2B5EF4-FFF2-40B4-BE49-F238E27FC236}">
                <a16:creationId xmlns:a16="http://schemas.microsoft.com/office/drawing/2014/main" id="{F801B33F-5214-324F-AD14-04F688FB44BE}"/>
              </a:ext>
            </a:extLst>
          </p:cNvPr>
          <p:cNvPicPr>
            <a:picLocks noChangeAspect="1"/>
          </p:cNvPicPr>
          <p:nvPr/>
        </p:nvPicPr>
        <p:blipFill>
          <a:blip r:embed="rId6"/>
          <a:stretch>
            <a:fillRect/>
          </a:stretch>
        </p:blipFill>
        <p:spPr>
          <a:xfrm>
            <a:off x="13785493" y="8258842"/>
            <a:ext cx="6624678" cy="3412460"/>
          </a:xfrm>
          <a:prstGeom prst="rect">
            <a:avLst/>
          </a:prstGeom>
        </p:spPr>
      </p:pic>
      <p:sp>
        <p:nvSpPr>
          <p:cNvPr id="27" name="Rectangle 26">
            <a:extLst>
              <a:ext uri="{FF2B5EF4-FFF2-40B4-BE49-F238E27FC236}">
                <a16:creationId xmlns:a16="http://schemas.microsoft.com/office/drawing/2014/main" id="{60EEF270-4E53-5046-AC17-D76E800D7BE9}"/>
              </a:ext>
            </a:extLst>
          </p:cNvPr>
          <p:cNvSpPr/>
          <p:nvPr/>
        </p:nvSpPr>
        <p:spPr bwMode="auto">
          <a:xfrm>
            <a:off x="17750118" y="10572137"/>
            <a:ext cx="2347643" cy="568701"/>
          </a:xfrm>
          <a:prstGeom prst="rect">
            <a:avLst/>
          </a:prstGeom>
          <a:solidFill>
            <a:schemeClr val="bg1"/>
          </a:solidFill>
          <a:ln>
            <a:noFill/>
          </a:ln>
        </p:spPr>
        <p:txBody>
          <a:bodyPr rtlCol="0" anchor="t"/>
          <a:lstStyle/>
          <a:p>
            <a:pPr algn="ctr"/>
            <a:endParaRPr lang="en-GB" sz="1100" b="0" dirty="0">
              <a:solidFill>
                <a:srgbClr val="646567"/>
              </a:solidFill>
            </a:endParaRPr>
          </a:p>
        </p:txBody>
      </p:sp>
      <p:grpSp>
        <p:nvGrpSpPr>
          <p:cNvPr id="28" name="Group 27">
            <a:extLst>
              <a:ext uri="{FF2B5EF4-FFF2-40B4-BE49-F238E27FC236}">
                <a16:creationId xmlns:a16="http://schemas.microsoft.com/office/drawing/2014/main" id="{5C0AD309-8C68-4943-9A97-D4386E1A7253}"/>
              </a:ext>
            </a:extLst>
          </p:cNvPr>
          <p:cNvGrpSpPr/>
          <p:nvPr/>
        </p:nvGrpSpPr>
        <p:grpSpPr>
          <a:xfrm>
            <a:off x="10771932" y="2967152"/>
            <a:ext cx="876457" cy="732291"/>
            <a:chOff x="3950631" y="2631035"/>
            <a:chExt cx="399078" cy="333435"/>
          </a:xfrm>
        </p:grpSpPr>
        <p:sp>
          <p:nvSpPr>
            <p:cNvPr id="29" name="Chevron 28">
              <a:extLst>
                <a:ext uri="{FF2B5EF4-FFF2-40B4-BE49-F238E27FC236}">
                  <a16:creationId xmlns:a16="http://schemas.microsoft.com/office/drawing/2014/main" id="{3EFDBFC8-A11C-A84A-9725-28D07BD80ADA}"/>
                </a:ext>
              </a:extLst>
            </p:cNvPr>
            <p:cNvSpPr/>
            <p:nvPr/>
          </p:nvSpPr>
          <p:spPr>
            <a:xfrm>
              <a:off x="4183647" y="2631035"/>
              <a:ext cx="166062" cy="333435"/>
            </a:xfrm>
            <a:prstGeom prst="chevron">
              <a:avLst>
                <a:gd name="adj" fmla="val 7459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0000"/>
                </a:solidFill>
              </a:endParaRPr>
            </a:p>
          </p:txBody>
        </p:sp>
        <p:cxnSp>
          <p:nvCxnSpPr>
            <p:cNvPr id="30" name="Straight Connector 29">
              <a:extLst>
                <a:ext uri="{FF2B5EF4-FFF2-40B4-BE49-F238E27FC236}">
                  <a16:creationId xmlns:a16="http://schemas.microsoft.com/office/drawing/2014/main" id="{F16E7B4E-B270-6D45-BFD4-7DE370387B1F}"/>
                </a:ext>
              </a:extLst>
            </p:cNvPr>
            <p:cNvCxnSpPr>
              <a:cxnSpLocks/>
            </p:cNvCxnSpPr>
            <p:nvPr/>
          </p:nvCxnSpPr>
          <p:spPr>
            <a:xfrm>
              <a:off x="3950631" y="2797752"/>
              <a:ext cx="250257" cy="0"/>
            </a:xfrm>
            <a:prstGeom prst="line">
              <a:avLst/>
            </a:prstGeom>
            <a:ln w="28575" cmpd="sng">
              <a:solidFill>
                <a:schemeClr val="bg1">
                  <a:lumMod val="85000"/>
                </a:schemeClr>
              </a:solidFill>
              <a:prstDash val="solid"/>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1BBD3C72-73CB-AC4A-BA20-13FEA00ABE25}"/>
              </a:ext>
            </a:extLst>
          </p:cNvPr>
          <p:cNvGrpSpPr/>
          <p:nvPr/>
        </p:nvGrpSpPr>
        <p:grpSpPr>
          <a:xfrm>
            <a:off x="10771932" y="9167261"/>
            <a:ext cx="876457" cy="732291"/>
            <a:chOff x="3950631" y="2631035"/>
            <a:chExt cx="399078" cy="333435"/>
          </a:xfrm>
        </p:grpSpPr>
        <p:sp>
          <p:nvSpPr>
            <p:cNvPr id="32" name="Chevron 31">
              <a:extLst>
                <a:ext uri="{FF2B5EF4-FFF2-40B4-BE49-F238E27FC236}">
                  <a16:creationId xmlns:a16="http://schemas.microsoft.com/office/drawing/2014/main" id="{6502C50C-34C2-9F46-A212-227A6FDC2FE1}"/>
                </a:ext>
              </a:extLst>
            </p:cNvPr>
            <p:cNvSpPr/>
            <p:nvPr/>
          </p:nvSpPr>
          <p:spPr>
            <a:xfrm>
              <a:off x="4183647" y="2631035"/>
              <a:ext cx="166062" cy="333435"/>
            </a:xfrm>
            <a:prstGeom prst="chevron">
              <a:avLst>
                <a:gd name="adj" fmla="val 7459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0000"/>
                </a:solidFill>
              </a:endParaRPr>
            </a:p>
          </p:txBody>
        </p:sp>
        <p:cxnSp>
          <p:nvCxnSpPr>
            <p:cNvPr id="33" name="Straight Connector 32">
              <a:extLst>
                <a:ext uri="{FF2B5EF4-FFF2-40B4-BE49-F238E27FC236}">
                  <a16:creationId xmlns:a16="http://schemas.microsoft.com/office/drawing/2014/main" id="{9BE820E9-9AF0-5948-A20A-0DED21E1FF7E}"/>
                </a:ext>
              </a:extLst>
            </p:cNvPr>
            <p:cNvCxnSpPr>
              <a:cxnSpLocks/>
            </p:cNvCxnSpPr>
            <p:nvPr/>
          </p:nvCxnSpPr>
          <p:spPr>
            <a:xfrm>
              <a:off x="3950631" y="2797752"/>
              <a:ext cx="250257" cy="0"/>
            </a:xfrm>
            <a:prstGeom prst="line">
              <a:avLst/>
            </a:prstGeom>
            <a:ln w="28575" cmpd="sng">
              <a:solidFill>
                <a:schemeClr val="bg1">
                  <a:lumMod val="85000"/>
                </a:schemeClr>
              </a:solidFill>
              <a:prstDash val="soli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7400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3" name="ilustracao_grande.png" descr="ilustracao_grande.png"/>
          <p:cNvPicPr>
            <a:picLocks noChangeAspect="1"/>
          </p:cNvPicPr>
          <p:nvPr/>
        </p:nvPicPr>
        <p:blipFill>
          <a:blip r:embed="rId2">
            <a:extLst/>
          </a:blip>
          <a:stretch>
            <a:fillRect/>
          </a:stretch>
        </p:blipFill>
        <p:spPr>
          <a:xfrm>
            <a:off x="-327905" y="2811568"/>
            <a:ext cx="17153710" cy="9648961"/>
          </a:xfrm>
          <a:prstGeom prst="rect">
            <a:avLst/>
          </a:prstGeom>
          <a:ln w="3175">
            <a:miter lim="400000"/>
          </a:ln>
          <a:effectLst>
            <a:glow>
              <a:schemeClr val="accent1"/>
            </a:glow>
            <a:reflection endPos="0" dir="5400000" sy="-100000" algn="bl" rotWithShape="0"/>
          </a:effectLst>
        </p:spPr>
      </p:pic>
      <p:pic>
        <p:nvPicPr>
          <p:cNvPr id="904"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05"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06" name="Connected Smart Cities…"/>
          <p:cNvSpPr txBox="1"/>
          <p:nvPr/>
        </p:nvSpPr>
        <p:spPr>
          <a:xfrm>
            <a:off x="993799" y="563036"/>
            <a:ext cx="8973560" cy="142598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75" tIns="50775" rIns="50775" bIns="50775" anchor="ctr">
            <a:spAutoFit/>
          </a:bodyPr>
          <a:lstStyle/>
          <a:p>
            <a:pPr marL="0" marR="0" lvl="0" indent="0" algn="l" defTabSz="825500" rtl="0" eaLnBrk="1" fontAlgn="auto" latinLnBrk="0" hangingPunct="0">
              <a:lnSpc>
                <a:spcPct val="120000"/>
              </a:lnSpc>
              <a:spcBef>
                <a:spcPts val="0"/>
              </a:spcBef>
              <a:spcAft>
                <a:spcPts val="0"/>
              </a:spcAft>
              <a:buClrTx/>
              <a:buSzTx/>
              <a:buFontTx/>
              <a:buNone/>
              <a:tabLst/>
              <a:defRPr sz="5000">
                <a:latin typeface="Verdana"/>
                <a:ea typeface="Verdana"/>
                <a:cs typeface="Verdana"/>
                <a:sym typeface="Verdana"/>
              </a:defRPr>
            </a:pPr>
            <a:r>
              <a:rPr kumimoji="0" lang="en-US" sz="5000" b="1" i="0" u="none" strike="noStrike" kern="0" cap="none" spc="0" normalizeH="0" baseline="0" noProof="0" dirty="0">
                <a:ln>
                  <a:noFill/>
                </a:ln>
                <a:solidFill>
                  <a:srgbClr val="000000"/>
                </a:solidFill>
                <a:effectLst/>
                <a:uLnTx/>
                <a:uFillTx/>
                <a:latin typeface="Verdana"/>
                <a:ea typeface="Verdana"/>
                <a:cs typeface="Verdana"/>
                <a:sym typeface="Verdana"/>
              </a:rPr>
              <a:t>&lt;Domain Specific Slide&gt;</a:t>
            </a:r>
            <a:endParaRPr kumimoji="0" sz="5000" b="1"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00000"/>
              </a:lnSpc>
              <a:spcBef>
                <a:spcPts val="0"/>
              </a:spcBef>
              <a:spcAft>
                <a:spcPts val="0"/>
              </a:spcAft>
              <a:buClrTx/>
              <a:buSzTx/>
              <a:buFontTx/>
              <a:buNone/>
              <a:tabLst/>
              <a:defRPr sz="2600" b="0">
                <a:latin typeface="Verdana"/>
                <a:ea typeface="Verdana"/>
                <a:cs typeface="Verdana"/>
                <a:sym typeface="Verdana"/>
              </a:defRPr>
            </a:pPr>
            <a:r>
              <a:rPr kumimoji="0" lang="en-US" sz="2600" b="0" i="0" u="none" strike="noStrike" kern="0" cap="none" spc="0" normalizeH="0" baseline="0" noProof="0" dirty="0">
                <a:ln>
                  <a:noFill/>
                </a:ln>
                <a:solidFill>
                  <a:srgbClr val="000000"/>
                </a:solidFill>
                <a:effectLst/>
                <a:uLnTx/>
                <a:uFillTx/>
                <a:latin typeface="Verdana"/>
                <a:ea typeface="Verdana"/>
                <a:cs typeface="Verdana"/>
                <a:sym typeface="Verdana"/>
              </a:rPr>
              <a:t>[…]</a:t>
            </a:r>
            <a:endParaRPr kumimoji="0" sz="26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grpSp>
        <p:nvGrpSpPr>
          <p:cNvPr id="909" name="Grupo"/>
          <p:cNvGrpSpPr/>
          <p:nvPr/>
        </p:nvGrpSpPr>
        <p:grpSpPr>
          <a:xfrm>
            <a:off x="16828681" y="-532088"/>
            <a:ext cx="7983429" cy="14780176"/>
            <a:chOff x="0" y="0"/>
            <a:chExt cx="7983428" cy="14780175"/>
          </a:xfrm>
        </p:grpSpPr>
        <p:sp>
          <p:nvSpPr>
            <p:cNvPr id="907" name="Retângulo"/>
            <p:cNvSpPr/>
            <p:nvPr/>
          </p:nvSpPr>
          <p:spPr>
            <a:xfrm>
              <a:off x="0" y="0"/>
              <a:ext cx="7983429" cy="14780176"/>
            </a:xfrm>
            <a:prstGeom prst="rect">
              <a:avLst/>
            </a:prstGeom>
            <a:solidFill>
              <a:srgbClr val="FFFFFF"/>
            </a:solidFill>
            <a:ln w="3175"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08" name="Some of the benefits…"/>
            <p:cNvSpPr/>
            <p:nvPr/>
          </p:nvSpPr>
          <p:spPr>
            <a:xfrm>
              <a:off x="639240" y="1229028"/>
              <a:ext cx="6704949" cy="1219924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p>
              <a:pPr marL="0" marR="0" lvl="0" indent="0" algn="l" defTabSz="825500" rtl="0" eaLnBrk="1" fontAlgn="auto" latinLnBrk="0" hangingPunct="0">
                <a:lnSpc>
                  <a:spcPct val="120000"/>
                </a:lnSpc>
                <a:spcBef>
                  <a:spcPts val="0"/>
                </a:spcBef>
                <a:spcAft>
                  <a:spcPts val="0"/>
                </a:spcAft>
                <a:buClrTx/>
                <a:buSzPct val="50000"/>
                <a:buFontTx/>
                <a:buNone/>
                <a:tabLst/>
                <a:defRPr sz="2000">
                  <a:solidFill>
                    <a:srgbClr val="242529"/>
                  </a:solidFill>
                  <a:latin typeface="Verdana"/>
                  <a:ea typeface="Verdana"/>
                  <a:cs typeface="Verdana"/>
                  <a:sym typeface="Verdana"/>
                </a:defRPr>
              </a:pPr>
              <a:r>
                <a:rPr kumimoji="0" lang="en-US" sz="2000" b="1" i="1" u="none" strike="noStrike" kern="0" cap="none" spc="0" normalizeH="0" baseline="0" noProof="0" dirty="0">
                  <a:ln>
                    <a:noFill/>
                  </a:ln>
                  <a:solidFill>
                    <a:srgbClr val="242529"/>
                  </a:solidFill>
                  <a:effectLst/>
                  <a:uLnTx/>
                  <a:uFillTx/>
                  <a:latin typeface="Verdana"/>
                  <a:ea typeface="Verdana"/>
                  <a:cs typeface="Verdana"/>
                  <a:sym typeface="Verdana"/>
                </a:rPr>
                <a:t>Domain Specific Benefits</a:t>
              </a:r>
            </a:p>
            <a:p>
              <a:pPr marL="0" marR="0" lvl="0" indent="0" algn="l" defTabSz="825500" rtl="0" eaLnBrk="1" fontAlgn="auto" latinLnBrk="0" hangingPunct="0">
                <a:lnSpc>
                  <a:spcPct val="120000"/>
                </a:lnSpc>
                <a:spcBef>
                  <a:spcPts val="0"/>
                </a:spcBef>
                <a:spcAft>
                  <a:spcPts val="0"/>
                </a:spcAft>
                <a:buClrTx/>
                <a:buSzTx/>
                <a:buFontTx/>
                <a:buNone/>
                <a:tabLst/>
                <a:defRPr sz="1800" b="0">
                  <a:solidFill>
                    <a:srgbClr val="242529"/>
                  </a:solidFill>
                  <a:latin typeface="Verdana"/>
                  <a:ea typeface="Verdana"/>
                  <a:cs typeface="Verdana"/>
                  <a:sym typeface="Verdana"/>
                </a:defRPr>
              </a:pPr>
              <a:r>
                <a:rPr kumimoji="0" lang="en-US" sz="1800" b="0" i="1" u="none" strike="noStrike" kern="0" cap="none" spc="0" normalizeH="0" baseline="0" noProof="0" dirty="0">
                  <a:ln>
                    <a:noFill/>
                  </a:ln>
                  <a:solidFill>
                    <a:srgbClr val="242529"/>
                  </a:solidFill>
                  <a:effectLst/>
                  <a:uLnTx/>
                  <a:uFillTx/>
                  <a:latin typeface="Verdana"/>
                  <a:ea typeface="Verdana"/>
                  <a:cs typeface="Verdana"/>
                  <a:sym typeface="Verdana"/>
                </a:rPr>
                <a:t>Add details to frame the building blocks in a domain specific context</a:t>
              </a:r>
            </a:p>
          </p:txBody>
        </p:sp>
      </p:grpSp>
    </p:spTree>
    <p:extLst>
      <p:ext uri="{BB962C8B-B14F-4D97-AF65-F5344CB8AC3E}">
        <p14:creationId xmlns:p14="http://schemas.microsoft.com/office/powerpoint/2010/main" val="260365026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sp>
        <p:nvSpPr>
          <p:cNvPr id="913" name="Main Benefits"/>
          <p:cNvSpPr txBox="1"/>
          <p:nvPr/>
        </p:nvSpPr>
        <p:spPr>
          <a:xfrm>
            <a:off x="1023440" y="826750"/>
            <a:ext cx="9240540"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lnSpc>
                <a:spcPct val="120000"/>
              </a:lnSpc>
              <a:defRPr sz="5500">
                <a:solidFill>
                  <a:srgbClr val="FFFFFF"/>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FFFFFF"/>
                </a:solidFill>
                <a:effectLst/>
                <a:uLnTx/>
                <a:uFillTx/>
                <a:latin typeface="Verdana"/>
                <a:ea typeface="Verdana"/>
                <a:cs typeface="Verdana"/>
                <a:sym typeface="Verdana"/>
              </a:rPr>
              <a:t>Main Benefits</a:t>
            </a:r>
          </a:p>
        </p:txBody>
      </p:sp>
      <p:sp>
        <p:nvSpPr>
          <p:cNvPr id="914" name="Linha"/>
          <p:cNvSpPr/>
          <p:nvPr/>
        </p:nvSpPr>
        <p:spPr>
          <a:xfrm>
            <a:off x="1081677" y="2445239"/>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5" name="Retângulo"/>
          <p:cNvSpPr/>
          <p:nvPr/>
        </p:nvSpPr>
        <p:spPr>
          <a:xfrm>
            <a:off x="12192000" y="0"/>
            <a:ext cx="12192000"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E9EBEE"/>
                </a:solidFill>
                <a:latin typeface="+mn-lt"/>
                <a:ea typeface="+mn-ea"/>
                <a:cs typeface="+mn-cs"/>
                <a:sym typeface="Helvetica Neue Medium"/>
              </a:defRPr>
            </a:pPr>
            <a:endParaRPr kumimoji="0" sz="3000" b="0" i="0" u="none" strike="noStrike" kern="0" cap="none" spc="0" normalizeH="0" baseline="0" noProof="0" dirty="0">
              <a:ln>
                <a:noFill/>
              </a:ln>
              <a:solidFill>
                <a:srgbClr val="E9EBEE"/>
              </a:solidFill>
              <a:effectLst/>
              <a:uLnTx/>
              <a:uFillTx/>
              <a:latin typeface="Helvetica Neue Medium"/>
              <a:ea typeface="Helvetica Neue Medium"/>
              <a:cs typeface="Helvetica Neue Medium"/>
              <a:sym typeface="Helvetica Neue Medium"/>
            </a:endParaRPr>
          </a:p>
        </p:txBody>
      </p:sp>
      <p:sp>
        <p:nvSpPr>
          <p:cNvPr id="916" name="How do we support you?"/>
          <p:cNvSpPr txBox="1"/>
          <p:nvPr/>
        </p:nvSpPr>
        <p:spPr>
          <a:xfrm>
            <a:off x="13539502" y="826750"/>
            <a:ext cx="10075351"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r">
              <a:lnSpc>
                <a:spcPct val="120000"/>
              </a:lnSpc>
              <a:defRPr sz="5500">
                <a:solidFill>
                  <a:srgbClr val="1F375C"/>
                </a:solidFill>
                <a:latin typeface="Verdana"/>
                <a:ea typeface="Verdana"/>
                <a:cs typeface="Verdana"/>
                <a:sym typeface="Verdana"/>
              </a:defRPr>
            </a:lvl1pPr>
          </a:lstStyle>
          <a:p>
            <a:pPr marL="0" marR="0" lvl="0" indent="0" algn="r"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1F375C"/>
                </a:solidFill>
                <a:effectLst/>
                <a:uLnTx/>
                <a:uFillTx/>
                <a:latin typeface="Verdana"/>
                <a:ea typeface="Verdana"/>
                <a:cs typeface="Verdana"/>
                <a:sym typeface="Verdana"/>
              </a:rPr>
              <a:t>How do we support you?</a:t>
            </a:r>
          </a:p>
        </p:txBody>
      </p:sp>
      <p:sp>
        <p:nvSpPr>
          <p:cNvPr id="917" name="Linha"/>
          <p:cNvSpPr/>
          <p:nvPr/>
        </p:nvSpPr>
        <p:spPr>
          <a:xfrm>
            <a:off x="22126440" y="2445239"/>
            <a:ext cx="1270001" cy="1"/>
          </a:xfrm>
          <a:prstGeom prst="line">
            <a:avLst/>
          </a:prstGeom>
          <a:ln w="76200">
            <a:solidFill>
              <a:srgbClr val="1F375C"/>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918" name="guides.png" descr="guides.png"/>
          <p:cNvPicPr>
            <a:picLocks noChangeAspect="1"/>
          </p:cNvPicPr>
          <p:nvPr/>
        </p:nvPicPr>
        <p:blipFill>
          <a:blip r:embed="rId2">
            <a:alphaModFix amt="93227"/>
            <a:extLst/>
          </a:blip>
          <a:stretch>
            <a:fillRect/>
          </a:stretch>
        </p:blipFill>
        <p:spPr>
          <a:xfrm>
            <a:off x="238395" y="8773246"/>
            <a:ext cx="4102838" cy="4102838"/>
          </a:xfrm>
          <a:prstGeom prst="rect">
            <a:avLst/>
          </a:prstGeom>
          <a:ln w="3175">
            <a:miter lim="400000"/>
          </a:ln>
        </p:spPr>
      </p:pic>
      <p:pic>
        <p:nvPicPr>
          <p:cNvPr id="919" name="testing_1.png" descr="testing_1.png"/>
          <p:cNvPicPr>
            <a:picLocks noChangeAspect="1"/>
          </p:cNvPicPr>
          <p:nvPr/>
        </p:nvPicPr>
        <p:blipFill>
          <a:blip r:embed="rId3">
            <a:alphaModFix amt="93227"/>
            <a:extLst/>
          </a:blip>
          <a:stretch>
            <a:fillRect/>
          </a:stretch>
        </p:blipFill>
        <p:spPr>
          <a:xfrm>
            <a:off x="238395" y="5742225"/>
            <a:ext cx="4102838" cy="4102838"/>
          </a:xfrm>
          <a:prstGeom prst="rect">
            <a:avLst/>
          </a:prstGeom>
          <a:ln w="3175">
            <a:miter lim="400000"/>
          </a:ln>
        </p:spPr>
      </p:pic>
      <p:pic>
        <p:nvPicPr>
          <p:cNvPr id="920" name="share_information.png" descr="share_information.png"/>
          <p:cNvPicPr>
            <a:picLocks noChangeAspect="1"/>
          </p:cNvPicPr>
          <p:nvPr/>
        </p:nvPicPr>
        <p:blipFill>
          <a:blip r:embed="rId4">
            <a:alphaModFix amt="93227"/>
            <a:extLst/>
          </a:blip>
          <a:stretch>
            <a:fillRect/>
          </a:stretch>
        </p:blipFill>
        <p:spPr>
          <a:xfrm>
            <a:off x="238764" y="2711203"/>
            <a:ext cx="4102101" cy="4102101"/>
          </a:xfrm>
          <a:prstGeom prst="rect">
            <a:avLst/>
          </a:prstGeom>
          <a:ln w="3175">
            <a:miter lim="400000"/>
          </a:ln>
        </p:spPr>
      </p:pic>
      <p:sp>
        <p:nvSpPr>
          <p:cNvPr id="921" name="1…"/>
          <p:cNvSpPr txBox="1"/>
          <p:nvPr/>
        </p:nvSpPr>
        <p:spPr>
          <a:xfrm>
            <a:off x="4262508" y="3595293"/>
            <a:ext cx="627971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rPr>
              <a:t>1</a:t>
            </a:r>
          </a:p>
          <a:p>
            <a:pPr marL="0" marR="0" lvl="0" indent="0" algn="l" defTabSz="825500" rtl="0" eaLnBrk="1" fontAlgn="auto" latinLnBrk="0" hangingPunct="0">
              <a:lnSpc>
                <a:spcPct val="100000"/>
              </a:lnSpc>
              <a:spcBef>
                <a:spcPts val="0"/>
              </a:spcBef>
              <a:spcAft>
                <a:spcPts val="0"/>
              </a:spcAft>
              <a:buClrTx/>
              <a:buSzTx/>
              <a:buFontTx/>
              <a:buNone/>
              <a:tabLst/>
              <a:defRPr sz="2500" b="0">
                <a:solidFill>
                  <a:srgbClr val="FFFFFF"/>
                </a:solidFill>
                <a:latin typeface="Verdana"/>
                <a:ea typeface="Verdana"/>
                <a:cs typeface="Verdana"/>
                <a:sym typeface="Verdana"/>
              </a:defRPr>
            </a:pPr>
            <a:r>
              <a:rPr kumimoji="0" lang="en-US" sz="2500" b="0" i="0" u="none" strike="noStrike" kern="0" cap="none" spc="0" normalizeH="0" baseline="0" noProof="0" dirty="0">
                <a:ln>
                  <a:noFill/>
                </a:ln>
                <a:solidFill>
                  <a:srgbClr val="FFFFFF"/>
                </a:solidFill>
                <a:effectLst/>
                <a:uLnTx/>
                <a:uFillTx/>
                <a:latin typeface="Verdana"/>
                <a:ea typeface="Verdana"/>
                <a:cs typeface="Verdana"/>
                <a:sym typeface="Verdana"/>
              </a:rPr>
              <a:t>The building blocks are mature, ready to deploy solutions that will save projects time and money.</a:t>
            </a:r>
          </a:p>
        </p:txBody>
      </p:sp>
      <p:sp>
        <p:nvSpPr>
          <p:cNvPr id="922" name="2…"/>
          <p:cNvSpPr txBox="1"/>
          <p:nvPr/>
        </p:nvSpPr>
        <p:spPr>
          <a:xfrm>
            <a:off x="4262508" y="6626685"/>
            <a:ext cx="627971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rPr>
              <a:t>2</a:t>
            </a:r>
          </a:p>
          <a:p>
            <a:pPr marL="0" marR="0" lvl="0" indent="0" algn="l" defTabSz="825500" rtl="0" eaLnBrk="1" fontAlgn="auto" latinLnBrk="0" hangingPunct="0">
              <a:lnSpc>
                <a:spcPct val="100000"/>
              </a:lnSpc>
              <a:spcBef>
                <a:spcPts val="0"/>
              </a:spcBef>
              <a:spcAft>
                <a:spcPts val="0"/>
              </a:spcAft>
              <a:buClrTx/>
              <a:buSzTx/>
              <a:buFontTx/>
              <a:buNone/>
              <a:tabLst/>
              <a:defRPr sz="2500" b="0">
                <a:solidFill>
                  <a:srgbClr val="FFFFFF"/>
                </a:solidFill>
                <a:latin typeface="Verdana"/>
                <a:ea typeface="Verdana"/>
                <a:cs typeface="Verdana"/>
                <a:sym typeface="Verdana"/>
              </a:defRPr>
            </a:pPr>
            <a:r>
              <a:rPr kumimoji="0" lang="en-US" sz="2500" b="0" i="0" u="none" strike="noStrike" kern="0" cap="none" spc="0" normalizeH="0" baseline="0" noProof="0" dirty="0">
                <a:ln>
                  <a:noFill/>
                </a:ln>
                <a:solidFill>
                  <a:srgbClr val="FFFFFF"/>
                </a:solidFill>
                <a:effectLst/>
                <a:uLnTx/>
                <a:uFillTx/>
                <a:latin typeface="Verdana"/>
                <a:ea typeface="Verdana"/>
                <a:cs typeface="Verdana"/>
                <a:sym typeface="Verdana"/>
              </a:rPr>
              <a:t>The building blocks are based on open European standards so you avoid vendor lock-in.</a:t>
            </a:r>
            <a:endParaRPr kumimoji="0" sz="25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923" name="3…"/>
          <p:cNvSpPr txBox="1"/>
          <p:nvPr/>
        </p:nvSpPr>
        <p:spPr>
          <a:xfrm>
            <a:off x="4262508" y="9465345"/>
            <a:ext cx="5997230" cy="27186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rPr>
              <a:t>3</a:t>
            </a:r>
            <a:endParaRPr kumimoji="0" lang="en-US"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endParaRPr>
          </a:p>
          <a:p>
            <a:pPr marL="0" marR="0" lvl="0" indent="0" algn="l" defTabSz="825500" rtl="0" eaLnBrk="1" fontAlgn="auto" latinLnBrk="0" hangingPunct="0">
              <a:lnSpc>
                <a:spcPct val="100000"/>
              </a:lnSpc>
              <a:spcBef>
                <a:spcPts val="0"/>
              </a:spcBef>
              <a:spcAft>
                <a:spcPts val="0"/>
              </a:spcAft>
              <a:buClrTx/>
              <a:buSzTx/>
              <a:buFontTx/>
              <a:buNone/>
              <a:tabLst/>
              <a:defRPr sz="2500" b="0">
                <a:solidFill>
                  <a:srgbClr val="FFFFFF"/>
                </a:solidFill>
                <a:latin typeface="Verdana"/>
                <a:ea typeface="Verdana"/>
                <a:cs typeface="Verdana"/>
                <a:sym typeface="Verdana"/>
              </a:defRPr>
            </a:pPr>
            <a:r>
              <a:rPr kumimoji="0" lang="en-US" sz="2500" b="0" i="0" u="none" strike="noStrike" kern="0" cap="none" spc="0" normalizeH="0" baseline="0" noProof="0" dirty="0">
                <a:ln>
                  <a:noFill/>
                </a:ln>
                <a:solidFill>
                  <a:srgbClr val="FFFFFF"/>
                </a:solidFill>
                <a:effectLst/>
                <a:uLnTx/>
                <a:uFillTx/>
                <a:latin typeface="Verdana"/>
                <a:ea typeface="Verdana"/>
                <a:cs typeface="Verdana"/>
                <a:sym typeface="Verdana"/>
              </a:rPr>
              <a:t>They help public administrations connect to collaborate to deliver a great European experience for citizens and businesses.</a:t>
            </a:r>
          </a:p>
        </p:txBody>
      </p:sp>
      <p:sp>
        <p:nvSpPr>
          <p:cNvPr id="924" name="1…"/>
          <p:cNvSpPr txBox="1"/>
          <p:nvPr/>
        </p:nvSpPr>
        <p:spPr>
          <a:xfrm>
            <a:off x="14937072" y="3595292"/>
            <a:ext cx="5160950"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1</a:t>
            </a:r>
          </a:p>
          <a:p>
            <a:pPr marL="0" marR="0" lvl="0" indent="0" algn="r" defTabSz="825500" rtl="0" eaLnBrk="1" fontAlgn="auto" latinLnBrk="0" hangingPunct="0">
              <a:lnSpc>
                <a:spcPct val="100000"/>
              </a:lnSpc>
              <a:spcBef>
                <a:spcPts val="0"/>
              </a:spcBef>
              <a:spcAft>
                <a:spcPts val="0"/>
              </a:spcAft>
              <a:buClrTx/>
              <a:buSzTx/>
              <a:buFontTx/>
              <a:buNone/>
              <a:tabLst/>
              <a:defRPr sz="2500" b="0">
                <a:solidFill>
                  <a:srgbClr val="1F375C"/>
                </a:solidFill>
                <a:latin typeface="Verdana"/>
                <a:ea typeface="Verdana"/>
                <a:cs typeface="Verdana"/>
                <a:sym typeface="Verdana"/>
              </a:defRPr>
            </a:pPr>
            <a:r>
              <a:rPr kumimoji="0" lang="en-US" sz="2500" b="0" i="0" u="none" strike="noStrike" kern="0" cap="none" spc="0" normalizeH="0" baseline="0" noProof="0" dirty="0">
                <a:ln>
                  <a:noFill/>
                </a:ln>
                <a:solidFill>
                  <a:srgbClr val="1F375C"/>
                </a:solidFill>
                <a:effectLst/>
                <a:uLnTx/>
                <a:uFillTx/>
                <a:latin typeface="Verdana"/>
                <a:ea typeface="Verdana"/>
                <a:cs typeface="Verdana"/>
                <a:sym typeface="Verdana"/>
              </a:rPr>
              <a:t>Apply for grant funding to pay for the implementation of a building block</a:t>
            </a:r>
            <a:endParaRPr kumimoji="0"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sp>
        <p:nvSpPr>
          <p:cNvPr id="925" name="2…"/>
          <p:cNvSpPr txBox="1"/>
          <p:nvPr/>
        </p:nvSpPr>
        <p:spPr>
          <a:xfrm>
            <a:off x="15460924" y="6434324"/>
            <a:ext cx="4637098" cy="27186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2</a:t>
            </a:r>
          </a:p>
          <a:p>
            <a:pPr marL="0" marR="0" lvl="0" indent="0" algn="r" defTabSz="825500" rtl="0" eaLnBrk="1" fontAlgn="auto" latinLnBrk="0" hangingPunct="0">
              <a:lnSpc>
                <a:spcPct val="100000"/>
              </a:lnSpc>
              <a:spcBef>
                <a:spcPts val="0"/>
              </a:spcBef>
              <a:spcAft>
                <a:spcPts val="0"/>
              </a:spcAft>
              <a:buClrTx/>
              <a:buSzTx/>
              <a:buFontTx/>
              <a:buNone/>
              <a:tabLst/>
              <a:defRPr sz="2500" b="0">
                <a:solidFill>
                  <a:srgbClr val="1F375C"/>
                </a:solidFill>
                <a:latin typeface="Verdana"/>
                <a:ea typeface="Verdana"/>
                <a:cs typeface="Verdana"/>
                <a:sym typeface="Verdana"/>
              </a:defRPr>
            </a:pPr>
            <a:r>
              <a:rPr kumimoji="0" lang="en-US" sz="2500" b="0" i="0" u="none" strike="noStrike" kern="0" cap="none" spc="0" normalizeH="0" baseline="0" noProof="0" dirty="0">
                <a:ln>
                  <a:noFill/>
                </a:ln>
                <a:solidFill>
                  <a:srgbClr val="1F375C"/>
                </a:solidFill>
                <a:effectLst/>
                <a:uLnTx/>
                <a:uFillTx/>
                <a:latin typeface="Verdana"/>
                <a:ea typeface="Verdana"/>
                <a:cs typeface="Verdana"/>
                <a:sym typeface="Verdana"/>
              </a:rPr>
              <a:t>The CEF Digital website has details of a a range of services across to support your implementation</a:t>
            </a:r>
            <a:endParaRPr kumimoji="0"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sp>
        <p:nvSpPr>
          <p:cNvPr id="926" name="3…"/>
          <p:cNvSpPr txBox="1"/>
          <p:nvPr/>
        </p:nvSpPr>
        <p:spPr>
          <a:xfrm>
            <a:off x="15262950" y="9657705"/>
            <a:ext cx="503304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3</a:t>
            </a:r>
          </a:p>
          <a:p>
            <a:pPr marL="0" marR="0" lvl="0" indent="0" algn="r" defTabSz="825500" rtl="0" eaLnBrk="1" fontAlgn="auto" latinLnBrk="0" hangingPunct="0">
              <a:lnSpc>
                <a:spcPct val="100000"/>
              </a:lnSpc>
              <a:spcBef>
                <a:spcPts val="0"/>
              </a:spcBef>
              <a:spcAft>
                <a:spcPts val="0"/>
              </a:spcAft>
              <a:buClrTx/>
              <a:buSzTx/>
              <a:buFontTx/>
              <a:buNone/>
              <a:tabLst/>
              <a:defRPr sz="2500" b="0">
                <a:solidFill>
                  <a:srgbClr val="1F375C"/>
                </a:solidFill>
                <a:latin typeface="Verdana"/>
                <a:ea typeface="Verdana"/>
                <a:cs typeface="Verdana"/>
                <a:sym typeface="Verdana"/>
              </a:defRPr>
            </a:pPr>
            <a:r>
              <a:rPr kumimoji="0" lang="en-US" sz="2500" b="0" i="0" u="none" strike="noStrike" kern="0" cap="none" spc="0" normalizeH="0" baseline="0" noProof="0" dirty="0">
                <a:ln>
                  <a:noFill/>
                </a:ln>
                <a:solidFill>
                  <a:srgbClr val="1F375C"/>
                </a:solidFill>
                <a:effectLst/>
                <a:uLnTx/>
                <a:uFillTx/>
                <a:latin typeface="Verdana"/>
                <a:ea typeface="Verdana"/>
                <a:cs typeface="Verdana"/>
                <a:sym typeface="Verdana"/>
              </a:rPr>
              <a:t>Our service desk is available for you to provide answers to any questions you may have</a:t>
            </a:r>
            <a:endParaRPr kumimoji="0"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pic>
        <p:nvPicPr>
          <p:cNvPr id="927" name="team.png" descr="team.png"/>
          <p:cNvPicPr>
            <a:picLocks noChangeAspect="1"/>
          </p:cNvPicPr>
          <p:nvPr/>
        </p:nvPicPr>
        <p:blipFill>
          <a:blip r:embed="rId5">
            <a:extLst/>
          </a:blip>
          <a:stretch>
            <a:fillRect/>
          </a:stretch>
        </p:blipFill>
        <p:spPr>
          <a:xfrm>
            <a:off x="20070436" y="5742593"/>
            <a:ext cx="4102101" cy="4102101"/>
          </a:xfrm>
          <a:prstGeom prst="rect">
            <a:avLst/>
          </a:prstGeom>
          <a:ln w="3175">
            <a:miter lim="400000"/>
          </a:ln>
        </p:spPr>
      </p:pic>
      <p:pic>
        <p:nvPicPr>
          <p:cNvPr id="928" name="software_tools.png" descr="software_tools.png"/>
          <p:cNvPicPr>
            <a:picLocks noChangeAspect="1"/>
          </p:cNvPicPr>
          <p:nvPr/>
        </p:nvPicPr>
        <p:blipFill>
          <a:blip r:embed="rId6">
            <a:extLst/>
          </a:blip>
          <a:stretch>
            <a:fillRect/>
          </a:stretch>
        </p:blipFill>
        <p:spPr>
          <a:xfrm>
            <a:off x="20070436" y="2711203"/>
            <a:ext cx="4102101" cy="4102101"/>
          </a:xfrm>
          <a:prstGeom prst="rect">
            <a:avLst/>
          </a:prstGeom>
          <a:ln w="3175">
            <a:miter lim="400000"/>
          </a:ln>
        </p:spPr>
      </p:pic>
      <p:pic>
        <p:nvPicPr>
          <p:cNvPr id="929" name="experience (1).png" descr="experience (1).png"/>
          <p:cNvPicPr>
            <a:picLocks noChangeAspect="1"/>
          </p:cNvPicPr>
          <p:nvPr/>
        </p:nvPicPr>
        <p:blipFill>
          <a:blip r:embed="rId7">
            <a:extLst/>
          </a:blip>
          <a:stretch>
            <a:fillRect/>
          </a:stretch>
        </p:blipFill>
        <p:spPr>
          <a:xfrm>
            <a:off x="20070436" y="8954716"/>
            <a:ext cx="4102101" cy="4102101"/>
          </a:xfrm>
          <a:prstGeom prst="rect">
            <a:avLst/>
          </a:prstGeom>
          <a:ln w="3175">
            <a:miter lim="400000"/>
          </a:ln>
        </p:spPr>
      </p:pic>
      <p:pic>
        <p:nvPicPr>
          <p:cNvPr id="23" name="eclogocor.png" descr="eclogocor.png">
            <a:extLst>
              <a:ext uri="{FF2B5EF4-FFF2-40B4-BE49-F238E27FC236}">
                <a16:creationId xmlns:a16="http://schemas.microsoft.com/office/drawing/2014/main" id="{CAC543B7-12AB-EC47-A9DC-EDD63C67E2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24" name="Linha">
            <a:extLst>
              <a:ext uri="{FF2B5EF4-FFF2-40B4-BE49-F238E27FC236}">
                <a16:creationId xmlns:a16="http://schemas.microsoft.com/office/drawing/2014/main" id="{F9C5391A-7C09-B245-B8C0-FA47738FD8D2}"/>
              </a:ext>
            </a:extLst>
          </p:cNvPr>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95396353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 name="skyline (1).png" descr="skyline (1).png"/>
          <p:cNvPicPr>
            <a:picLocks noChangeAspect="1"/>
          </p:cNvPicPr>
          <p:nvPr/>
        </p:nvPicPr>
        <p:blipFill>
          <a:blip r:embed="rId2">
            <a:extLst/>
          </a:blip>
          <a:stretch>
            <a:fillRect/>
          </a:stretch>
        </p:blipFill>
        <p:spPr>
          <a:xfrm>
            <a:off x="-1122067" y="1224073"/>
            <a:ext cx="24384001" cy="13716001"/>
          </a:xfrm>
          <a:prstGeom prst="rect">
            <a:avLst/>
          </a:prstGeom>
          <a:ln w="3175">
            <a:miter lim="400000"/>
          </a:ln>
        </p:spPr>
      </p:pic>
      <p:sp>
        <p:nvSpPr>
          <p:cNvPr id="790" name="Digitally connecting public administrations across Europe to collaborate in every domain is only the first step."/>
          <p:cNvSpPr/>
          <p:nvPr/>
        </p:nvSpPr>
        <p:spPr>
          <a:xfrm>
            <a:off x="1045866" y="3696397"/>
            <a:ext cx="5595319" cy="2157889"/>
          </a:xfrm>
          <a:prstGeom prst="rect">
            <a:avLst/>
          </a:prstGeom>
          <a:solidFill>
            <a:srgbClr val="D7E2EA"/>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0" tIns="381000" rIns="381000" bIns="381000" anchor="ctr"/>
          <a:lstStyle/>
          <a:p>
            <a:pPr marL="0" marR="0" lvl="0" indent="0" algn="l" defTabSz="825500" rtl="0" eaLnBrk="1" fontAlgn="auto" latinLnBrk="0" hangingPunct="0">
              <a:lnSpc>
                <a:spcPct val="130000"/>
              </a:lnSpc>
              <a:spcBef>
                <a:spcPts val="2000"/>
              </a:spcBef>
              <a:spcAft>
                <a:spcPts val="0"/>
              </a:spcAft>
              <a:buClrTx/>
              <a:buSzTx/>
              <a:buFontTx/>
              <a:buNone/>
              <a:tabLst/>
              <a:defRPr sz="2000" b="0">
                <a:solidFill>
                  <a:srgbClr val="242529"/>
                </a:solidFill>
                <a:latin typeface="Verdana"/>
                <a:ea typeface="Verdana"/>
                <a:cs typeface="Verdana"/>
                <a:sym typeface="Verdana"/>
              </a:defRPr>
            </a:pPr>
            <a:r>
              <a:rPr kumimoji="0" lang="en-US" sz="2000" b="0" i="0" u="none" strike="noStrike" kern="0" cap="none" spc="0" normalizeH="0" baseline="0" noProof="0" dirty="0">
                <a:ln>
                  <a:noFill/>
                </a:ln>
                <a:solidFill>
                  <a:srgbClr val="242529"/>
                </a:solidFill>
                <a:effectLst/>
                <a:uLnTx/>
                <a:uFillTx/>
                <a:latin typeface="Verdana"/>
                <a:ea typeface="Verdana"/>
                <a:cs typeface="Verdana"/>
                <a:sym typeface="Verdana"/>
              </a:rPr>
              <a:t>The vision is to deliver user-centric digital public services for citizens and seamless cross-border public services for businesses.</a:t>
            </a:r>
          </a:p>
        </p:txBody>
      </p:sp>
      <p:pic>
        <p:nvPicPr>
          <p:cNvPr id="791"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79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93" name="Shall we make the if a reality?"/>
          <p:cNvSpPr txBox="1"/>
          <p:nvPr/>
        </p:nvSpPr>
        <p:spPr>
          <a:xfrm>
            <a:off x="-1295874" y="1324678"/>
            <a:ext cx="26975747" cy="10286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ctr" defTabSz="825500" rtl="0" eaLnBrk="1" fontAlgn="auto" latinLnBrk="0" hangingPunct="0">
              <a:lnSpc>
                <a:spcPct val="110000"/>
              </a:lnSpc>
              <a:spcBef>
                <a:spcPts val="0"/>
              </a:spcBef>
              <a:spcAft>
                <a:spcPts val="0"/>
              </a:spcAft>
              <a:buClrTx/>
              <a:buSzTx/>
              <a:buFontTx/>
              <a:buNone/>
              <a:tabLst/>
              <a:defRPr sz="6000">
                <a:solidFill>
                  <a:srgbClr val="242529"/>
                </a:solidFill>
                <a:latin typeface="Verdana"/>
                <a:ea typeface="Verdana"/>
                <a:cs typeface="Verdana"/>
                <a:sym typeface="Verdana"/>
              </a:defRPr>
            </a:pPr>
            <a:r>
              <a:rPr kumimoji="0" lang="en-US" sz="6000" b="1" i="0" u="none" strike="noStrike" kern="0" cap="none" spc="0" normalizeH="0" baseline="0" noProof="0" dirty="0">
                <a:ln>
                  <a:noFill/>
                </a:ln>
                <a:solidFill>
                  <a:srgbClr val="242529"/>
                </a:solidFill>
                <a:effectLst/>
                <a:uLnTx/>
                <a:uFillTx/>
                <a:latin typeface="Verdana"/>
                <a:ea typeface="Verdana"/>
                <a:cs typeface="Verdana"/>
                <a:sym typeface="Verdana"/>
              </a:rPr>
              <a:t>Join us, we’re Connecting Europe!</a:t>
            </a:r>
            <a:endParaRPr kumimoji="0" sz="6000" b="1" i="0" u="none" strike="noStrike" kern="0" cap="none" spc="0" normalizeH="0" baseline="0" noProof="0" dirty="0">
              <a:ln>
                <a:noFill/>
              </a:ln>
              <a:solidFill>
                <a:srgbClr val="242529"/>
              </a:solidFill>
              <a:effectLst/>
              <a:uLnTx/>
              <a:uFillTx/>
              <a:latin typeface="Verdana"/>
              <a:ea typeface="Verdana"/>
              <a:cs typeface="Verdana"/>
              <a:sym typeface="Verdana"/>
            </a:endParaRPr>
          </a:p>
        </p:txBody>
      </p:sp>
      <p:sp>
        <p:nvSpPr>
          <p:cNvPr id="797" name="Today increasingly, public administrations are using technology to collaborate across domains and in partnership with the private sector to transform the experience and services they deliver to citizens and businesses."/>
          <p:cNvSpPr/>
          <p:nvPr/>
        </p:nvSpPr>
        <p:spPr>
          <a:xfrm>
            <a:off x="8445432" y="3992717"/>
            <a:ext cx="7493137" cy="2132492"/>
          </a:xfrm>
          <a:prstGeom prst="rect">
            <a:avLst/>
          </a:prstGeom>
          <a:noFill/>
          <a:ln w="25400" cap="flat">
            <a:solidFill>
              <a:srgbClr val="69A5D2"/>
            </a:solidFill>
            <a:custDash>
              <a:ds d="600000" sp="600000"/>
            </a:cu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0" tIns="381000" rIns="381000" bIns="381000" numCol="1" anchor="ctr">
            <a:noAutofit/>
          </a:bodyPr>
          <a:lstStyle/>
          <a:p>
            <a:pPr marL="0" marR="0" lvl="4" indent="0" algn="l" defTabSz="825500" rtl="0" eaLnBrk="1" fontAlgn="auto" latinLnBrk="0" hangingPunct="0">
              <a:lnSpc>
                <a:spcPct val="130000"/>
              </a:lnSpc>
              <a:spcBef>
                <a:spcPts val="2000"/>
              </a:spcBef>
              <a:spcAft>
                <a:spcPts val="0"/>
              </a:spcAft>
              <a:buClrTx/>
              <a:buSzTx/>
              <a:buFontTx/>
              <a:buNone/>
              <a:tabLst/>
              <a:defRPr sz="2000" b="0">
                <a:solidFill>
                  <a:srgbClr val="242529"/>
                </a:solidFill>
                <a:latin typeface="Verdana"/>
                <a:ea typeface="Verdana"/>
                <a:cs typeface="Verdana"/>
                <a:sym typeface="Verdana"/>
              </a:defRPr>
            </a:pPr>
            <a:r>
              <a:rPr kumimoji="0" lang="en-US" sz="2000" b="0" i="0" u="none" strike="noStrike" kern="0" cap="none" spc="0" normalizeH="0" baseline="0" noProof="0" dirty="0">
                <a:ln>
                  <a:noFill/>
                </a:ln>
                <a:solidFill>
                  <a:srgbClr val="242529"/>
                </a:solidFill>
                <a:effectLst/>
                <a:uLnTx/>
                <a:uFillTx/>
                <a:latin typeface="Verdana"/>
                <a:ea typeface="Verdana"/>
                <a:cs typeface="Verdana"/>
                <a:sym typeface="Verdana"/>
              </a:rPr>
              <a:t>Public administrations must exchange data securely across borders in order to collaborate effectively and deliver a great experience to citizens and businesses.</a:t>
            </a:r>
          </a:p>
        </p:txBody>
      </p:sp>
      <p:sp>
        <p:nvSpPr>
          <p:cNvPr id="798" name="Círculo"/>
          <p:cNvSpPr/>
          <p:nvPr/>
        </p:nvSpPr>
        <p:spPr>
          <a:xfrm>
            <a:off x="6508160" y="4604236"/>
            <a:ext cx="254000" cy="254001"/>
          </a:xfrm>
          <a:prstGeom prst="ellipse">
            <a:avLst/>
          </a:prstGeom>
          <a:solidFill>
            <a:srgbClr val="69A5D2"/>
          </a:solidFill>
          <a:ln w="3175"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99" name="Círculo"/>
          <p:cNvSpPr/>
          <p:nvPr/>
        </p:nvSpPr>
        <p:spPr>
          <a:xfrm>
            <a:off x="8276107" y="4604236"/>
            <a:ext cx="254001" cy="254001"/>
          </a:xfrm>
          <a:prstGeom prst="ellipse">
            <a:avLst/>
          </a:prstGeom>
          <a:solidFill>
            <a:srgbClr val="69A5D2"/>
          </a:solidFill>
          <a:ln w="3175"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00" name="Linha"/>
          <p:cNvSpPr/>
          <p:nvPr/>
        </p:nvSpPr>
        <p:spPr>
          <a:xfrm>
            <a:off x="6683509" y="4731237"/>
            <a:ext cx="1693259" cy="0"/>
          </a:xfrm>
          <a:prstGeom prst="line">
            <a:avLst/>
          </a:prstGeom>
          <a:noFill/>
          <a:ln w="25400" cap="flat">
            <a:solidFill>
              <a:srgbClr val="69A5D2"/>
            </a:solidFill>
            <a:custDash>
              <a:ds d="600000" sp="600000"/>
            </a:custDash>
            <a:miter lim="400000"/>
          </a:ln>
          <a:effectLst/>
        </p:spPr>
        <p:txBody>
          <a:bodyPr wrap="square" lIns="381000" tIns="381000" rIns="381000" bIns="381000" numCol="1" anchor="ctr">
            <a:noAutofit/>
          </a:bodyPr>
          <a:lstStyle/>
          <a:p>
            <a:pPr marL="0" marR="0" lvl="0" indent="0" algn="l" defTabSz="825500" rtl="0" eaLnBrk="1" fontAlgn="auto" latinLnBrk="0" hangingPunct="0">
              <a:lnSpc>
                <a:spcPct val="120000"/>
              </a:lnSpc>
              <a:spcBef>
                <a:spcPts val="2000"/>
              </a:spcBef>
              <a:spcAft>
                <a:spcPts val="0"/>
              </a:spcAft>
              <a:buClrTx/>
              <a:buSzTx/>
              <a:buFontTx/>
              <a:buNone/>
              <a:tabLst/>
              <a:defRPr sz="2000">
                <a:solidFill>
                  <a:srgbClr val="242529"/>
                </a:solidFill>
                <a:latin typeface="Verdana"/>
                <a:ea typeface="Verdana"/>
                <a:cs typeface="Verdana"/>
                <a:sym typeface="Verdana"/>
              </a:defRPr>
            </a:pPr>
            <a:endParaRPr kumimoji="0" sz="2000" b="1" i="0" u="none" strike="noStrike" kern="0" cap="none" spc="0" normalizeH="0" baseline="0" noProof="0">
              <a:ln>
                <a:noFill/>
              </a:ln>
              <a:solidFill>
                <a:srgbClr val="242529"/>
              </a:solidFill>
              <a:effectLst/>
              <a:uLnTx/>
              <a:uFillTx/>
              <a:latin typeface="Verdana"/>
              <a:ea typeface="Verdana"/>
              <a:cs typeface="Verdana"/>
              <a:sym typeface="Verdana"/>
            </a:endParaRPr>
          </a:p>
        </p:txBody>
      </p:sp>
      <p:sp>
        <p:nvSpPr>
          <p:cNvPr id="16" name="Digitally connecting public administrations across Europe to collaborate in every domain is only the first step.">
            <a:extLst>
              <a:ext uri="{FF2B5EF4-FFF2-40B4-BE49-F238E27FC236}">
                <a16:creationId xmlns:a16="http://schemas.microsoft.com/office/drawing/2014/main" id="{DC80629C-E37A-294A-A09F-DF1ADB8DAF1F}"/>
              </a:ext>
            </a:extLst>
          </p:cNvPr>
          <p:cNvSpPr/>
          <p:nvPr/>
        </p:nvSpPr>
        <p:spPr>
          <a:xfrm>
            <a:off x="17729702" y="4604236"/>
            <a:ext cx="5595319" cy="2157889"/>
          </a:xfrm>
          <a:prstGeom prst="rect">
            <a:avLst/>
          </a:prstGeom>
          <a:solidFill>
            <a:srgbClr val="D7E2EA"/>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0" tIns="381000" rIns="381000" bIns="381000" anchor="ctr"/>
          <a:lstStyle/>
          <a:p>
            <a:pPr marL="0" marR="0" lvl="4" indent="0" algn="l" defTabSz="825500" rtl="0" eaLnBrk="1" fontAlgn="auto" latinLnBrk="0" hangingPunct="0">
              <a:lnSpc>
                <a:spcPct val="130000"/>
              </a:lnSpc>
              <a:spcBef>
                <a:spcPts val="2000"/>
              </a:spcBef>
              <a:spcAft>
                <a:spcPts val="0"/>
              </a:spcAft>
              <a:buClrTx/>
              <a:buSzTx/>
              <a:buFontTx/>
              <a:buNone/>
              <a:tabLst/>
              <a:defRPr sz="2000" b="0">
                <a:solidFill>
                  <a:srgbClr val="242529"/>
                </a:solidFill>
                <a:latin typeface="Verdana"/>
                <a:ea typeface="Verdana"/>
                <a:cs typeface="Verdana"/>
                <a:sym typeface="Verdana"/>
              </a:defRPr>
            </a:pPr>
            <a:r>
              <a:rPr kumimoji="0" lang="en-US" sz="2000" b="0" i="0" u="none" strike="noStrike" kern="0" cap="none" spc="0" normalizeH="0" baseline="0" noProof="0" dirty="0">
                <a:ln>
                  <a:noFill/>
                </a:ln>
                <a:solidFill>
                  <a:srgbClr val="242529"/>
                </a:solidFill>
                <a:effectLst/>
                <a:uLnTx/>
                <a:uFillTx/>
                <a:latin typeface="Verdana"/>
                <a:ea typeface="Verdana"/>
                <a:cs typeface="Verdana"/>
                <a:sym typeface="Verdana"/>
              </a:rPr>
              <a:t>Projects using the building blocks are supporting the digital transformation of Europe by implementing eIDAS and contributing to the digital single market.</a:t>
            </a:r>
          </a:p>
        </p:txBody>
      </p:sp>
      <p:sp>
        <p:nvSpPr>
          <p:cNvPr id="21" name="Círculo">
            <a:extLst>
              <a:ext uri="{FF2B5EF4-FFF2-40B4-BE49-F238E27FC236}">
                <a16:creationId xmlns:a16="http://schemas.microsoft.com/office/drawing/2014/main" id="{1E94A83C-82DF-8543-8C42-4BA14A231BEA}"/>
              </a:ext>
            </a:extLst>
          </p:cNvPr>
          <p:cNvSpPr/>
          <p:nvPr/>
        </p:nvSpPr>
        <p:spPr>
          <a:xfrm>
            <a:off x="17599831" y="5231421"/>
            <a:ext cx="254001" cy="254001"/>
          </a:xfrm>
          <a:prstGeom prst="ellipse">
            <a:avLst/>
          </a:prstGeom>
          <a:solidFill>
            <a:srgbClr val="69A5D2"/>
          </a:solidFill>
          <a:ln w="3175"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nvGrpSpPr>
          <p:cNvPr id="2" name="Group 1"/>
          <p:cNvGrpSpPr/>
          <p:nvPr/>
        </p:nvGrpSpPr>
        <p:grpSpPr>
          <a:xfrm>
            <a:off x="15831884" y="5231421"/>
            <a:ext cx="1868608" cy="254001"/>
            <a:chOff x="15831884" y="5231421"/>
            <a:chExt cx="1868608" cy="254001"/>
          </a:xfrm>
        </p:grpSpPr>
        <p:sp>
          <p:nvSpPr>
            <p:cNvPr id="20" name="Círculo">
              <a:extLst>
                <a:ext uri="{FF2B5EF4-FFF2-40B4-BE49-F238E27FC236}">
                  <a16:creationId xmlns:a16="http://schemas.microsoft.com/office/drawing/2014/main" id="{AD72E436-0ADC-264F-B976-10E1B780FEB2}"/>
                </a:ext>
              </a:extLst>
            </p:cNvPr>
            <p:cNvSpPr/>
            <p:nvPr/>
          </p:nvSpPr>
          <p:spPr>
            <a:xfrm>
              <a:off x="15831884" y="5231421"/>
              <a:ext cx="254000" cy="254001"/>
            </a:xfrm>
            <a:prstGeom prst="ellipse">
              <a:avLst/>
            </a:prstGeom>
            <a:solidFill>
              <a:srgbClr val="69A5D2"/>
            </a:solidFill>
            <a:ln w="3175"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Linha">
              <a:extLst>
                <a:ext uri="{FF2B5EF4-FFF2-40B4-BE49-F238E27FC236}">
                  <a16:creationId xmlns:a16="http://schemas.microsoft.com/office/drawing/2014/main" id="{1BDDFD48-A73B-1342-8272-ED4B164E1D06}"/>
                </a:ext>
              </a:extLst>
            </p:cNvPr>
            <p:cNvSpPr/>
            <p:nvPr/>
          </p:nvSpPr>
          <p:spPr>
            <a:xfrm>
              <a:off x="16007233" y="5358422"/>
              <a:ext cx="1693259" cy="0"/>
            </a:xfrm>
            <a:prstGeom prst="line">
              <a:avLst/>
            </a:prstGeom>
            <a:noFill/>
            <a:ln w="25400" cap="flat">
              <a:solidFill>
                <a:srgbClr val="69A5D2"/>
              </a:solidFill>
              <a:custDash>
                <a:ds d="600000" sp="600000"/>
              </a:custDash>
              <a:miter lim="400000"/>
            </a:ln>
            <a:effectLst/>
          </p:spPr>
          <p:txBody>
            <a:bodyPr wrap="square" lIns="381000" tIns="381000" rIns="381000" bIns="381000" numCol="1" anchor="ctr">
              <a:noAutofit/>
            </a:bodyPr>
            <a:lstStyle/>
            <a:p>
              <a:pPr marL="0" marR="0" lvl="0" indent="0" algn="l" defTabSz="825500" rtl="0" eaLnBrk="1" fontAlgn="auto" latinLnBrk="0" hangingPunct="0">
                <a:lnSpc>
                  <a:spcPct val="120000"/>
                </a:lnSpc>
                <a:spcBef>
                  <a:spcPts val="2000"/>
                </a:spcBef>
                <a:spcAft>
                  <a:spcPts val="0"/>
                </a:spcAft>
                <a:buClrTx/>
                <a:buSzTx/>
                <a:buFontTx/>
                <a:buNone/>
                <a:tabLst/>
                <a:defRPr sz="2000">
                  <a:solidFill>
                    <a:srgbClr val="242529"/>
                  </a:solidFill>
                  <a:latin typeface="Verdana"/>
                  <a:ea typeface="Verdana"/>
                  <a:cs typeface="Verdana"/>
                  <a:sym typeface="Verdana"/>
                </a:defRPr>
              </a:pPr>
              <a:endParaRPr kumimoji="0" sz="2000" b="1" i="0" u="none" strike="noStrike" kern="0" cap="none" spc="0" normalizeH="0" baseline="0" noProof="0">
                <a:ln>
                  <a:noFill/>
                </a:ln>
                <a:solidFill>
                  <a:srgbClr val="242529"/>
                </a:solidFill>
                <a:effectLst/>
                <a:uLnTx/>
                <a:uFillTx/>
                <a:latin typeface="Verdana"/>
                <a:ea typeface="Verdana"/>
                <a:cs typeface="Verdana"/>
                <a:sym typeface="Verdana"/>
              </a:endParaRPr>
            </a:p>
          </p:txBody>
        </p:sp>
      </p:grpSp>
      <p:sp>
        <p:nvSpPr>
          <p:cNvPr id="17" name="Linha"/>
          <p:cNvSpPr/>
          <p:nvPr/>
        </p:nvSpPr>
        <p:spPr>
          <a:xfrm>
            <a:off x="11557000" y="3001063"/>
            <a:ext cx="1270001" cy="1"/>
          </a:xfrm>
          <a:prstGeom prst="line">
            <a:avLst/>
          </a:prstGeom>
          <a:ln w="508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072579326"/>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0" animBg="1"/>
      <p:bldP spid="798" grpId="0" animBg="1"/>
      <p:bldP spid="799" grpId="0" animBg="1"/>
      <p:bldP spid="800" grpId="0" animBg="1"/>
      <p:bldP spid="16"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886" name="logoCE.gif" descr="logoC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887"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888" name="Meet…"/>
          <p:cNvSpPr txBox="1"/>
          <p:nvPr/>
        </p:nvSpPr>
        <p:spPr>
          <a:xfrm>
            <a:off x="1560295" y="1987842"/>
            <a:ext cx="9211548" cy="433827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algn="l">
              <a:lnSpc>
                <a:spcPct val="140000"/>
              </a:lnSpc>
              <a:defRPr sz="3000">
                <a:solidFill>
                  <a:srgbClr val="FFFFFF"/>
                </a:solidFill>
                <a:latin typeface="Verdana"/>
                <a:ea typeface="Verdana"/>
                <a:cs typeface="Verdana"/>
                <a:sym typeface="Verdana"/>
              </a:defRPr>
            </a:pPr>
            <a:r>
              <a:t>Meet</a:t>
            </a:r>
          </a:p>
          <a:p>
            <a:pPr algn="l">
              <a:lnSpc>
                <a:spcPct val="140000"/>
              </a:lnSpc>
              <a:defRPr sz="5000">
                <a:solidFill>
                  <a:srgbClr val="FFFFFF"/>
                </a:solidFill>
                <a:latin typeface="Verdana"/>
                <a:ea typeface="Verdana"/>
                <a:cs typeface="Verdana"/>
                <a:sym typeface="Verdana"/>
              </a:defRPr>
            </a:pPr>
            <a:r>
              <a:t>Big Data Test Infrastructure </a:t>
            </a:r>
          </a:p>
          <a:p>
            <a:pPr algn="l">
              <a:lnSpc>
                <a:spcPct val="140000"/>
              </a:lnSpc>
              <a:defRPr sz="4000" b="0">
                <a:solidFill>
                  <a:srgbClr val="FFFFFF"/>
                </a:solidFill>
                <a:latin typeface="Verdana"/>
                <a:ea typeface="Verdana"/>
                <a:cs typeface="Verdana"/>
                <a:sym typeface="Verdana"/>
              </a:defRPr>
            </a:pPr>
            <a:r>
              <a:t>Experiment and discover new ways to unleash the power of big data.</a:t>
            </a:r>
          </a:p>
        </p:txBody>
      </p:sp>
      <p:sp>
        <p:nvSpPr>
          <p:cNvPr id="889" name="Linha"/>
          <p:cNvSpPr/>
          <p:nvPr/>
        </p:nvSpPr>
        <p:spPr>
          <a:xfrm>
            <a:off x="1679965" y="7034691"/>
            <a:ext cx="1270001" cy="1"/>
          </a:xfrm>
          <a:prstGeom prst="line">
            <a:avLst/>
          </a:prstGeom>
          <a:ln w="76200">
            <a:solidFill>
              <a:srgbClr val="FFFFF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890" name="bdti.png" descr="bdti.png"/>
          <p:cNvPicPr>
            <a:picLocks noChangeAspect="1"/>
          </p:cNvPicPr>
          <p:nvPr/>
        </p:nvPicPr>
        <p:blipFill>
          <a:blip r:embed="rId3">
            <a:extLst/>
          </a:blip>
          <a:stretch>
            <a:fillRect/>
          </a:stretch>
        </p:blipFill>
        <p:spPr>
          <a:xfrm>
            <a:off x="10252433" y="1726239"/>
            <a:ext cx="12700001" cy="12700001"/>
          </a:xfrm>
          <a:prstGeom prst="rect">
            <a:avLst/>
          </a:prstGeom>
          <a:ln w="3175">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EBEE"/>
        </a:solidFill>
        <a:effectLst/>
      </p:bgPr>
    </p:bg>
    <p:spTree>
      <p:nvGrpSpPr>
        <p:cNvPr id="1" name=""/>
        <p:cNvGrpSpPr/>
        <p:nvPr/>
      </p:nvGrpSpPr>
      <p:grpSpPr>
        <a:xfrm>
          <a:off x="0" y="0"/>
          <a:ext cx="0" cy="0"/>
          <a:chOff x="0" y="0"/>
          <a:chExt cx="0" cy="0"/>
        </a:xfrm>
      </p:grpSpPr>
      <p:sp>
        <p:nvSpPr>
          <p:cNvPr id="86" name="Rectangle 85"/>
          <p:cNvSpPr/>
          <p:nvPr/>
        </p:nvSpPr>
        <p:spPr>
          <a:xfrm>
            <a:off x="1701255" y="7771554"/>
            <a:ext cx="3489997" cy="335032"/>
          </a:xfrm>
          <a:prstGeom prst="rect">
            <a:avLst/>
          </a:prstGeom>
          <a:solidFill>
            <a:srgbClr val="4D6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83" name="Text Placeholder 5"/>
          <p:cNvSpPr txBox="1">
            <a:spLocks/>
          </p:cNvSpPr>
          <p:nvPr/>
        </p:nvSpPr>
        <p:spPr>
          <a:xfrm>
            <a:off x="1770776" y="3929169"/>
            <a:ext cx="4094622" cy="387839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spcBef>
                <a:spcPts val="0"/>
              </a:spcBef>
              <a:buClr>
                <a:srgbClr val="787878"/>
              </a:buClr>
            </a:pPr>
            <a:r>
              <a:rPr lang="en-US" sz="3400" spc="-60" dirty="0">
                <a:solidFill>
                  <a:srgbClr val="000000"/>
                </a:solidFill>
                <a:latin typeface="Verdana" panose="020B0604030504040204" pitchFamily="34" charset="0"/>
                <a:ea typeface="Verdana" panose="020B0604030504040204" pitchFamily="34" charset="0"/>
                <a:cs typeface="Verdana" panose="020B0604030504040204" pitchFamily="34" charset="0"/>
              </a:rPr>
              <a:t>“Economic integration </a:t>
            </a:r>
            <a:r>
              <a:rPr lang="en-US" sz="3400" b="0" spc="-60" dirty="0">
                <a:solidFill>
                  <a:srgbClr val="000000"/>
                </a:solidFill>
                <a:latin typeface="Verdana" panose="020B0604030504040204" pitchFamily="34" charset="0"/>
                <a:ea typeface="Verdana" panose="020B0604030504040204" pitchFamily="34" charset="0"/>
                <a:cs typeface="Verdana" panose="020B0604030504040204" pitchFamily="34" charset="0"/>
              </a:rPr>
              <a:t>will make war not only unthinkable but materially impossible”</a:t>
            </a:r>
          </a:p>
        </p:txBody>
      </p:sp>
      <p:sp>
        <p:nvSpPr>
          <p:cNvPr id="99" name="Text Placeholder 5"/>
          <p:cNvSpPr txBox="1">
            <a:spLocks/>
          </p:cNvSpPr>
          <p:nvPr/>
        </p:nvSpPr>
        <p:spPr>
          <a:xfrm rot="16200000">
            <a:off x="4495153" y="4531758"/>
            <a:ext cx="6518647" cy="835478"/>
          </a:xfrm>
          <a:prstGeom prst="rect">
            <a:avLst/>
          </a:prstGeom>
        </p:spPr>
        <p:txBody>
          <a:bodyPr vert="horz" lIns="0" tIns="0" rIns="0" bIns="0" rtlCol="0">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defTabSz="1828800" hangingPunct="1">
              <a:spcBef>
                <a:spcPts val="2000"/>
              </a:spcBef>
              <a:buClr>
                <a:srgbClr val="787878"/>
              </a:buClr>
            </a:pPr>
            <a:r>
              <a:rPr lang="en-US" sz="2200" spc="500" dirty="0">
                <a:solidFill>
                  <a:srgbClr val="000000"/>
                </a:solidFill>
                <a:latin typeface="Verdana" panose="020B0604030504040204" pitchFamily="34" charset="0"/>
                <a:ea typeface="Verdana" panose="020B0604030504040204" pitchFamily="34" charset="0"/>
                <a:cs typeface="Verdana" panose="020B0604030504040204" pitchFamily="34" charset="0"/>
              </a:rPr>
              <a:t>THE SINGLE MARKET</a:t>
            </a:r>
          </a:p>
        </p:txBody>
      </p:sp>
      <p:sp>
        <p:nvSpPr>
          <p:cNvPr id="8" name="TextBox 7">
            <a:extLst>
              <a:ext uri="{FF2B5EF4-FFF2-40B4-BE49-F238E27FC236}">
                <a16:creationId xmlns:a16="http://schemas.microsoft.com/office/drawing/2014/main" id="{4D54B7E5-4185-3147-B019-543FD43B56DC}"/>
              </a:ext>
            </a:extLst>
          </p:cNvPr>
          <p:cNvSpPr txBox="1"/>
          <p:nvPr/>
        </p:nvSpPr>
        <p:spPr>
          <a:xfrm>
            <a:off x="1610253" y="7210365"/>
            <a:ext cx="2282997" cy="615553"/>
          </a:xfrm>
          <a:prstGeom prst="rect">
            <a:avLst/>
          </a:prstGeom>
          <a:noFill/>
        </p:spPr>
        <p:txBody>
          <a:bodyPr wrap="none" rtlCol="0">
            <a:spAutoFit/>
          </a:bodyPr>
          <a:lstStyle/>
          <a:p>
            <a:r>
              <a:rPr lang="en-US" sz="1700" dirty="0">
                <a:latin typeface="Verdana" panose="020B0604030504040204" pitchFamily="34" charset="0"/>
                <a:ea typeface="Verdana" panose="020B0604030504040204" pitchFamily="34" charset="0"/>
                <a:cs typeface="Verdana" panose="020B0604030504040204" pitchFamily="34" charset="0"/>
              </a:rPr>
              <a:t> Robert Schuman</a:t>
            </a:r>
          </a:p>
          <a:p>
            <a:endParaRPr lang="en-GB" sz="1700" dirty="0">
              <a:latin typeface="Verdana" panose="020B0604030504040204" pitchFamily="34" charset="0"/>
              <a:ea typeface="Verdana" panose="020B0604030504040204" pitchFamily="34" charset="0"/>
              <a:cs typeface="Verdana" panose="020B0604030504040204" pitchFamily="34" charset="0"/>
            </a:endParaRPr>
          </a:p>
        </p:txBody>
      </p:sp>
      <p:sp>
        <p:nvSpPr>
          <p:cNvPr id="96" name="Rectangle 95"/>
          <p:cNvSpPr/>
          <p:nvPr/>
        </p:nvSpPr>
        <p:spPr>
          <a:xfrm>
            <a:off x="9635780" y="8497717"/>
            <a:ext cx="3132000" cy="380444"/>
          </a:xfrm>
          <a:prstGeom prst="rect">
            <a:avLst/>
          </a:prstGeom>
          <a:solidFill>
            <a:srgbClr val="FFD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94" name="Rectangle 93"/>
          <p:cNvSpPr/>
          <p:nvPr/>
        </p:nvSpPr>
        <p:spPr>
          <a:xfrm>
            <a:off x="9635783" y="6821542"/>
            <a:ext cx="6444000" cy="408637"/>
          </a:xfrm>
          <a:prstGeom prst="rect">
            <a:avLst/>
          </a:prstGeom>
          <a:solidFill>
            <a:srgbClr val="FFD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Text Placeholder 5"/>
          <p:cNvSpPr txBox="1">
            <a:spLocks/>
          </p:cNvSpPr>
          <p:nvPr/>
        </p:nvSpPr>
        <p:spPr>
          <a:xfrm>
            <a:off x="9730553" y="6466417"/>
            <a:ext cx="7066526" cy="835478"/>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spcBef>
                <a:spcPts val="0"/>
              </a:spcBef>
              <a:buClr>
                <a:srgbClr val="787878"/>
              </a:buClr>
            </a:pPr>
            <a:r>
              <a:rPr lang="en-US" sz="3400" spc="-60" dirty="0">
                <a:solidFill>
                  <a:srgbClr val="000000"/>
                </a:solidFill>
                <a:latin typeface="Verdana" panose="020B0604030504040204" pitchFamily="34" charset="0"/>
                <a:ea typeface="Verdana" panose="020B0604030504040204" pitchFamily="34" charset="0"/>
                <a:cs typeface="Verdana" panose="020B0604030504040204" pitchFamily="34" charset="0"/>
              </a:rPr>
              <a:t>increased competitiveness </a:t>
            </a:r>
          </a:p>
        </p:txBody>
      </p:sp>
      <p:sp>
        <p:nvSpPr>
          <p:cNvPr id="43" name="Rectangle 42"/>
          <p:cNvSpPr/>
          <p:nvPr/>
        </p:nvSpPr>
        <p:spPr>
          <a:xfrm>
            <a:off x="9635780" y="5169485"/>
            <a:ext cx="4680000" cy="380444"/>
          </a:xfrm>
          <a:prstGeom prst="rect">
            <a:avLst/>
          </a:prstGeom>
          <a:solidFill>
            <a:srgbClr val="FFD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75" name="Text Placeholder 5"/>
          <p:cNvSpPr txBox="1">
            <a:spLocks/>
          </p:cNvSpPr>
          <p:nvPr/>
        </p:nvSpPr>
        <p:spPr>
          <a:xfrm>
            <a:off x="9730553" y="4791585"/>
            <a:ext cx="5025347" cy="835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spcBef>
                <a:spcPts val="0"/>
              </a:spcBef>
              <a:buClr>
                <a:srgbClr val="787878"/>
              </a:buClr>
            </a:pPr>
            <a:r>
              <a:rPr lang="en-US" sz="3400" spc="-60" dirty="0">
                <a:solidFill>
                  <a:srgbClr val="000000"/>
                </a:solidFill>
                <a:latin typeface="Verdana" panose="020B0604030504040204" pitchFamily="34" charset="0"/>
                <a:ea typeface="Verdana" panose="020B0604030504040204" pitchFamily="34" charset="0"/>
                <a:cs typeface="Verdana" panose="020B0604030504040204" pitchFamily="34" charset="0"/>
              </a:rPr>
              <a:t>economies of scale</a:t>
            </a:r>
          </a:p>
        </p:txBody>
      </p:sp>
      <p:sp>
        <p:nvSpPr>
          <p:cNvPr id="77" name="Text Placeholder 5"/>
          <p:cNvSpPr txBox="1">
            <a:spLocks/>
          </p:cNvSpPr>
          <p:nvPr/>
        </p:nvSpPr>
        <p:spPr>
          <a:xfrm>
            <a:off x="9730553" y="8146667"/>
            <a:ext cx="3157914" cy="835478"/>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spcBef>
                <a:spcPts val="0"/>
              </a:spcBef>
              <a:buClr>
                <a:srgbClr val="787878"/>
              </a:buClr>
            </a:pPr>
            <a:r>
              <a:rPr lang="en-US" sz="3400" spc="-60" dirty="0">
                <a:solidFill>
                  <a:srgbClr val="000000"/>
                </a:solidFill>
                <a:latin typeface="Verdana" panose="020B0604030504040204" pitchFamily="34" charset="0"/>
                <a:ea typeface="Verdana" panose="020B0604030504040204" pitchFamily="34" charset="0"/>
                <a:cs typeface="Verdana" panose="020B0604030504040204" pitchFamily="34" charset="0"/>
              </a:rPr>
              <a:t> lower costs</a:t>
            </a:r>
          </a:p>
        </p:txBody>
      </p:sp>
      <p:pic>
        <p:nvPicPr>
          <p:cNvPr id="9" name="Picture 8">
            <a:extLst>
              <a:ext uri="{FF2B5EF4-FFF2-40B4-BE49-F238E27FC236}">
                <a16:creationId xmlns:a16="http://schemas.microsoft.com/office/drawing/2014/main" id="{AAF8A788-AF96-2541-8032-ADF386866A9F}"/>
              </a:ext>
            </a:extLst>
          </p:cNvPr>
          <p:cNvPicPr>
            <a:picLocks noChangeAspect="1"/>
          </p:cNvPicPr>
          <p:nvPr/>
        </p:nvPicPr>
        <p:blipFill>
          <a:blip r:embed="rId2"/>
          <a:stretch>
            <a:fillRect/>
          </a:stretch>
        </p:blipFill>
        <p:spPr>
          <a:xfrm>
            <a:off x="8398164" y="4629289"/>
            <a:ext cx="1033200" cy="1033200"/>
          </a:xfrm>
          <a:prstGeom prst="rect">
            <a:avLst/>
          </a:prstGeom>
        </p:spPr>
      </p:pic>
      <p:pic>
        <p:nvPicPr>
          <p:cNvPr id="10" name="Picture 9">
            <a:extLst>
              <a:ext uri="{FF2B5EF4-FFF2-40B4-BE49-F238E27FC236}">
                <a16:creationId xmlns:a16="http://schemas.microsoft.com/office/drawing/2014/main" id="{0AB1D4B5-428F-6640-81B3-69A37CAE359E}"/>
              </a:ext>
            </a:extLst>
          </p:cNvPr>
          <p:cNvPicPr>
            <a:picLocks noChangeAspect="1"/>
          </p:cNvPicPr>
          <p:nvPr/>
        </p:nvPicPr>
        <p:blipFill>
          <a:blip r:embed="rId3"/>
          <a:stretch>
            <a:fillRect/>
          </a:stretch>
        </p:blipFill>
        <p:spPr>
          <a:xfrm>
            <a:off x="8398164" y="6376269"/>
            <a:ext cx="1033200" cy="1033200"/>
          </a:xfrm>
          <a:prstGeom prst="rect">
            <a:avLst/>
          </a:prstGeom>
        </p:spPr>
      </p:pic>
      <p:pic>
        <p:nvPicPr>
          <p:cNvPr id="11" name="Picture 10">
            <a:extLst>
              <a:ext uri="{FF2B5EF4-FFF2-40B4-BE49-F238E27FC236}">
                <a16:creationId xmlns:a16="http://schemas.microsoft.com/office/drawing/2014/main" id="{6F1153F4-8D4B-9745-BC28-A308327285DE}"/>
              </a:ext>
            </a:extLst>
          </p:cNvPr>
          <p:cNvPicPr>
            <a:picLocks noChangeAspect="1"/>
          </p:cNvPicPr>
          <p:nvPr/>
        </p:nvPicPr>
        <p:blipFill>
          <a:blip r:embed="rId4"/>
          <a:stretch>
            <a:fillRect/>
          </a:stretch>
        </p:blipFill>
        <p:spPr>
          <a:xfrm>
            <a:off x="8441435" y="8087391"/>
            <a:ext cx="972000" cy="972000"/>
          </a:xfrm>
          <a:prstGeom prst="rect">
            <a:avLst/>
          </a:prstGeom>
        </p:spPr>
      </p:pic>
      <p:sp>
        <p:nvSpPr>
          <p:cNvPr id="17" name="Text Placeholder 5">
            <a:extLst>
              <a:ext uri="{FF2B5EF4-FFF2-40B4-BE49-F238E27FC236}">
                <a16:creationId xmlns:a16="http://schemas.microsoft.com/office/drawing/2014/main" id="{D2D477FE-F36B-5B41-B257-6AA15031BEB0}"/>
              </a:ext>
            </a:extLst>
          </p:cNvPr>
          <p:cNvSpPr txBox="1">
            <a:spLocks/>
          </p:cNvSpPr>
          <p:nvPr/>
        </p:nvSpPr>
        <p:spPr>
          <a:xfrm>
            <a:off x="8441435" y="3929169"/>
            <a:ext cx="5637926" cy="835478"/>
          </a:xfrm>
          <a:prstGeom prst="rect">
            <a:avLst/>
          </a:prstGeom>
        </p:spPr>
        <p:txBody>
          <a:bodyPr vert="horz" lIns="0" tIns="0" rIns="0" bIns="0" rtlCol="0">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defTabSz="1828800" hangingPunct="1">
              <a:spcBef>
                <a:spcPts val="2000"/>
              </a:spcBef>
              <a:buClr>
                <a:srgbClr val="787878"/>
              </a:buClr>
            </a:pPr>
            <a:r>
              <a:rPr lang="en-US" sz="2200" spc="500" dirty="0">
                <a:solidFill>
                  <a:srgbClr val="000000"/>
                </a:solidFill>
                <a:latin typeface="Verdana" panose="020B0604030504040204" pitchFamily="34" charset="0"/>
                <a:ea typeface="Verdana" panose="020B0604030504040204" pitchFamily="34" charset="0"/>
                <a:cs typeface="Verdana" panose="020B0604030504040204" pitchFamily="34" charset="0"/>
              </a:rPr>
              <a:t>BUSINESSES</a:t>
            </a:r>
          </a:p>
        </p:txBody>
      </p:sp>
      <p:sp>
        <p:nvSpPr>
          <p:cNvPr id="18" name="Rectangle 17">
            <a:extLst>
              <a:ext uri="{FF2B5EF4-FFF2-40B4-BE49-F238E27FC236}">
                <a16:creationId xmlns:a16="http://schemas.microsoft.com/office/drawing/2014/main" id="{2BF69C17-C451-F749-B019-CFD195A415A7}"/>
              </a:ext>
            </a:extLst>
          </p:cNvPr>
          <p:cNvSpPr/>
          <p:nvPr/>
        </p:nvSpPr>
        <p:spPr>
          <a:xfrm>
            <a:off x="18513175" y="8497717"/>
            <a:ext cx="3996000" cy="380444"/>
          </a:xfrm>
          <a:prstGeom prst="rect">
            <a:avLst/>
          </a:prstGeom>
          <a:solidFill>
            <a:srgbClr val="FFD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Rectangle 18">
            <a:extLst>
              <a:ext uri="{FF2B5EF4-FFF2-40B4-BE49-F238E27FC236}">
                <a16:creationId xmlns:a16="http://schemas.microsoft.com/office/drawing/2014/main" id="{8783F646-6BC7-8043-8B8B-ED9934AC29B5}"/>
              </a:ext>
            </a:extLst>
          </p:cNvPr>
          <p:cNvSpPr/>
          <p:nvPr/>
        </p:nvSpPr>
        <p:spPr>
          <a:xfrm>
            <a:off x="18513178" y="6821542"/>
            <a:ext cx="3132000" cy="408637"/>
          </a:xfrm>
          <a:prstGeom prst="rect">
            <a:avLst/>
          </a:prstGeom>
          <a:solidFill>
            <a:srgbClr val="FFD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 Placeholder 5">
            <a:extLst>
              <a:ext uri="{FF2B5EF4-FFF2-40B4-BE49-F238E27FC236}">
                <a16:creationId xmlns:a16="http://schemas.microsoft.com/office/drawing/2014/main" id="{AB79F507-E5C2-4144-AF4E-6A017F76AD98}"/>
              </a:ext>
            </a:extLst>
          </p:cNvPr>
          <p:cNvSpPr txBox="1">
            <a:spLocks/>
          </p:cNvSpPr>
          <p:nvPr/>
        </p:nvSpPr>
        <p:spPr>
          <a:xfrm>
            <a:off x="18607948" y="6466417"/>
            <a:ext cx="7066526" cy="835478"/>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spcBef>
                <a:spcPts val="0"/>
              </a:spcBef>
              <a:buClr>
                <a:srgbClr val="787878"/>
              </a:buClr>
            </a:pPr>
            <a:r>
              <a:rPr lang="en-US" sz="3400" spc="-60" dirty="0">
                <a:solidFill>
                  <a:srgbClr val="000000"/>
                </a:solidFill>
                <a:latin typeface="Verdana" panose="020B0604030504040204" pitchFamily="34" charset="0"/>
                <a:ea typeface="Verdana" panose="020B0604030504040204" pitchFamily="34" charset="0"/>
                <a:cs typeface="Verdana" panose="020B0604030504040204" pitchFamily="34" charset="0"/>
              </a:rPr>
              <a:t>more choice</a:t>
            </a:r>
          </a:p>
        </p:txBody>
      </p:sp>
      <p:sp>
        <p:nvSpPr>
          <p:cNvPr id="21" name="Rectangle 20">
            <a:extLst>
              <a:ext uri="{FF2B5EF4-FFF2-40B4-BE49-F238E27FC236}">
                <a16:creationId xmlns:a16="http://schemas.microsoft.com/office/drawing/2014/main" id="{0DA3EDC5-1640-3E46-8B14-5735A30EB28C}"/>
              </a:ext>
            </a:extLst>
          </p:cNvPr>
          <p:cNvSpPr/>
          <p:nvPr/>
        </p:nvSpPr>
        <p:spPr>
          <a:xfrm>
            <a:off x="18513175" y="5169485"/>
            <a:ext cx="4356000" cy="380444"/>
          </a:xfrm>
          <a:prstGeom prst="rect">
            <a:avLst/>
          </a:prstGeom>
          <a:solidFill>
            <a:srgbClr val="FFD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b="0" kern="120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Text Placeholder 5">
            <a:extLst>
              <a:ext uri="{FF2B5EF4-FFF2-40B4-BE49-F238E27FC236}">
                <a16:creationId xmlns:a16="http://schemas.microsoft.com/office/drawing/2014/main" id="{6A56CD0D-5C10-DF46-BD0D-676FB39B8911}"/>
              </a:ext>
            </a:extLst>
          </p:cNvPr>
          <p:cNvSpPr txBox="1">
            <a:spLocks/>
          </p:cNvSpPr>
          <p:nvPr/>
        </p:nvSpPr>
        <p:spPr>
          <a:xfrm>
            <a:off x="18607948" y="4791585"/>
            <a:ext cx="5025347" cy="835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spcBef>
                <a:spcPts val="0"/>
              </a:spcBef>
              <a:buClr>
                <a:srgbClr val="787878"/>
              </a:buClr>
            </a:pPr>
            <a:r>
              <a:rPr lang="en-US" sz="3400" spc="-60" dirty="0">
                <a:solidFill>
                  <a:srgbClr val="000000"/>
                </a:solidFill>
                <a:latin typeface="Verdana" panose="020B0604030504040204" pitchFamily="34" charset="0"/>
                <a:ea typeface="Verdana" panose="020B0604030504040204" pitchFamily="34" charset="0"/>
                <a:cs typeface="Verdana" panose="020B0604030504040204" pitchFamily="34" charset="0"/>
              </a:rPr>
              <a:t>cheaper products</a:t>
            </a:r>
          </a:p>
        </p:txBody>
      </p:sp>
      <p:sp>
        <p:nvSpPr>
          <p:cNvPr id="23" name="Text Placeholder 5">
            <a:extLst>
              <a:ext uri="{FF2B5EF4-FFF2-40B4-BE49-F238E27FC236}">
                <a16:creationId xmlns:a16="http://schemas.microsoft.com/office/drawing/2014/main" id="{8C799C0A-88C8-9041-92A0-A6841D56E78F}"/>
              </a:ext>
            </a:extLst>
          </p:cNvPr>
          <p:cNvSpPr txBox="1">
            <a:spLocks/>
          </p:cNvSpPr>
          <p:nvPr/>
        </p:nvSpPr>
        <p:spPr>
          <a:xfrm>
            <a:off x="18607947" y="8146667"/>
            <a:ext cx="3951883" cy="835478"/>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spcBef>
                <a:spcPts val="0"/>
              </a:spcBef>
              <a:buClr>
                <a:srgbClr val="787878"/>
              </a:buClr>
            </a:pPr>
            <a:r>
              <a:rPr lang="en-US" sz="3400" spc="-60" dirty="0">
                <a:solidFill>
                  <a:srgbClr val="000000"/>
                </a:solidFill>
                <a:latin typeface="Verdana" panose="020B0604030504040204" pitchFamily="34" charset="0"/>
                <a:ea typeface="Verdana" panose="020B0604030504040204" pitchFamily="34" charset="0"/>
                <a:cs typeface="Verdana" panose="020B0604030504040204" pitchFamily="34" charset="0"/>
              </a:rPr>
              <a:t>more innovation</a:t>
            </a:r>
          </a:p>
        </p:txBody>
      </p:sp>
      <p:sp>
        <p:nvSpPr>
          <p:cNvPr id="27" name="Text Placeholder 5">
            <a:extLst>
              <a:ext uri="{FF2B5EF4-FFF2-40B4-BE49-F238E27FC236}">
                <a16:creationId xmlns:a16="http://schemas.microsoft.com/office/drawing/2014/main" id="{F2B3FC62-C688-C147-B752-8CE1E8EA5CCD}"/>
              </a:ext>
            </a:extLst>
          </p:cNvPr>
          <p:cNvSpPr txBox="1">
            <a:spLocks/>
          </p:cNvSpPr>
          <p:nvPr/>
        </p:nvSpPr>
        <p:spPr>
          <a:xfrm>
            <a:off x="17318830" y="3929169"/>
            <a:ext cx="5637926" cy="835478"/>
          </a:xfrm>
          <a:prstGeom prst="rect">
            <a:avLst/>
          </a:prstGeom>
        </p:spPr>
        <p:txBody>
          <a:bodyPr vert="horz" lIns="0" tIns="0" rIns="0" bIns="0" rtlCol="0">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defTabSz="1828800" hangingPunct="1">
              <a:spcBef>
                <a:spcPts val="2000"/>
              </a:spcBef>
              <a:buClr>
                <a:srgbClr val="787878"/>
              </a:buClr>
            </a:pPr>
            <a:r>
              <a:rPr lang="en-US" sz="2200" spc="500" dirty="0">
                <a:solidFill>
                  <a:srgbClr val="000000"/>
                </a:solidFill>
                <a:latin typeface="Verdana" panose="020B0604030504040204" pitchFamily="34" charset="0"/>
                <a:ea typeface="Verdana" panose="020B0604030504040204" pitchFamily="34" charset="0"/>
                <a:cs typeface="Verdana" panose="020B0604030504040204" pitchFamily="34" charset="0"/>
              </a:rPr>
              <a:t>CITIZENS</a:t>
            </a:r>
          </a:p>
        </p:txBody>
      </p:sp>
      <p:pic>
        <p:nvPicPr>
          <p:cNvPr id="6" name="Picture 5">
            <a:extLst>
              <a:ext uri="{FF2B5EF4-FFF2-40B4-BE49-F238E27FC236}">
                <a16:creationId xmlns:a16="http://schemas.microsoft.com/office/drawing/2014/main" id="{18ABFBE2-BD32-2440-8E1E-7644C84149C6}"/>
              </a:ext>
            </a:extLst>
          </p:cNvPr>
          <p:cNvPicPr>
            <a:picLocks noChangeAspect="1"/>
          </p:cNvPicPr>
          <p:nvPr/>
        </p:nvPicPr>
        <p:blipFill>
          <a:blip r:embed="rId5"/>
          <a:stretch>
            <a:fillRect/>
          </a:stretch>
        </p:blipFill>
        <p:spPr>
          <a:xfrm>
            <a:off x="17318830" y="4671033"/>
            <a:ext cx="968400" cy="968400"/>
          </a:xfrm>
          <a:prstGeom prst="rect">
            <a:avLst/>
          </a:prstGeom>
        </p:spPr>
      </p:pic>
      <p:pic>
        <p:nvPicPr>
          <p:cNvPr id="7" name="Picture 6">
            <a:extLst>
              <a:ext uri="{FF2B5EF4-FFF2-40B4-BE49-F238E27FC236}">
                <a16:creationId xmlns:a16="http://schemas.microsoft.com/office/drawing/2014/main" id="{1635D106-17ED-D942-A8A6-E11C8782AAE5}"/>
              </a:ext>
            </a:extLst>
          </p:cNvPr>
          <p:cNvPicPr>
            <a:picLocks noChangeAspect="1"/>
          </p:cNvPicPr>
          <p:nvPr/>
        </p:nvPicPr>
        <p:blipFill>
          <a:blip r:embed="rId6"/>
          <a:stretch>
            <a:fillRect/>
          </a:stretch>
        </p:blipFill>
        <p:spPr>
          <a:xfrm>
            <a:off x="17318830" y="6376269"/>
            <a:ext cx="968400" cy="968400"/>
          </a:xfrm>
          <a:prstGeom prst="rect">
            <a:avLst/>
          </a:prstGeom>
        </p:spPr>
      </p:pic>
      <p:pic>
        <p:nvPicPr>
          <p:cNvPr id="12" name="Picture 11">
            <a:extLst>
              <a:ext uri="{FF2B5EF4-FFF2-40B4-BE49-F238E27FC236}">
                <a16:creationId xmlns:a16="http://schemas.microsoft.com/office/drawing/2014/main" id="{F5FE3DC4-3A79-6745-963F-911CC0443691}"/>
              </a:ext>
            </a:extLst>
          </p:cNvPr>
          <p:cNvPicPr>
            <a:picLocks noChangeAspect="1"/>
          </p:cNvPicPr>
          <p:nvPr/>
        </p:nvPicPr>
        <p:blipFill>
          <a:blip r:embed="rId7"/>
          <a:stretch>
            <a:fillRect/>
          </a:stretch>
        </p:blipFill>
        <p:spPr>
          <a:xfrm rot="10800000">
            <a:off x="17318830" y="8091281"/>
            <a:ext cx="968400" cy="968400"/>
          </a:xfrm>
          <a:prstGeom prst="rect">
            <a:avLst/>
          </a:prstGeom>
        </p:spPr>
      </p:pic>
      <p:cxnSp>
        <p:nvCxnSpPr>
          <p:cNvPr id="35" name="Straight Arrow Connector 34">
            <a:extLst>
              <a:ext uri="{FF2B5EF4-FFF2-40B4-BE49-F238E27FC236}">
                <a16:creationId xmlns:a16="http://schemas.microsoft.com/office/drawing/2014/main" id="{FC32A943-CD53-9B43-AD3E-9EC2E63AC558}"/>
              </a:ext>
            </a:extLst>
          </p:cNvPr>
          <p:cNvCxnSpPr>
            <a:cxnSpLocks/>
          </p:cNvCxnSpPr>
          <p:nvPr/>
        </p:nvCxnSpPr>
        <p:spPr>
          <a:xfrm>
            <a:off x="11275037" y="4124554"/>
            <a:ext cx="5704116" cy="0"/>
          </a:xfrm>
          <a:prstGeom prst="straightConnector1">
            <a:avLst/>
          </a:prstGeom>
          <a:ln w="12700">
            <a:solidFill>
              <a:srgbClr val="4D6EC5"/>
            </a:solidFill>
            <a:headEnd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0EF71CE-4E9C-3242-AE24-2A3826DDC682}"/>
              </a:ext>
            </a:extLst>
          </p:cNvPr>
          <p:cNvGrpSpPr/>
          <p:nvPr/>
        </p:nvGrpSpPr>
        <p:grpSpPr>
          <a:xfrm>
            <a:off x="5948920" y="5735352"/>
            <a:ext cx="876457" cy="732291"/>
            <a:chOff x="3950631" y="2631035"/>
            <a:chExt cx="399078" cy="333435"/>
          </a:xfrm>
        </p:grpSpPr>
        <p:sp>
          <p:nvSpPr>
            <p:cNvPr id="44" name="Chevron 43">
              <a:extLst>
                <a:ext uri="{FF2B5EF4-FFF2-40B4-BE49-F238E27FC236}">
                  <a16:creationId xmlns:a16="http://schemas.microsoft.com/office/drawing/2014/main" id="{5D1B8A84-60DD-844D-951D-81AD6532D654}"/>
                </a:ext>
              </a:extLst>
            </p:cNvPr>
            <p:cNvSpPr/>
            <p:nvPr/>
          </p:nvSpPr>
          <p:spPr>
            <a:xfrm>
              <a:off x="4183647" y="2631035"/>
              <a:ext cx="166062" cy="333435"/>
            </a:xfrm>
            <a:prstGeom prst="chevron">
              <a:avLst>
                <a:gd name="adj" fmla="val 7459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000000"/>
                </a:solidFill>
              </a:endParaRPr>
            </a:p>
          </p:txBody>
        </p:sp>
        <p:cxnSp>
          <p:nvCxnSpPr>
            <p:cNvPr id="45" name="Straight Connector 44">
              <a:extLst>
                <a:ext uri="{FF2B5EF4-FFF2-40B4-BE49-F238E27FC236}">
                  <a16:creationId xmlns:a16="http://schemas.microsoft.com/office/drawing/2014/main" id="{42AF79C1-278E-5041-A021-628385CBF084}"/>
                </a:ext>
              </a:extLst>
            </p:cNvPr>
            <p:cNvCxnSpPr>
              <a:cxnSpLocks/>
            </p:cNvCxnSpPr>
            <p:nvPr/>
          </p:nvCxnSpPr>
          <p:spPr>
            <a:xfrm>
              <a:off x="3950631" y="2797752"/>
              <a:ext cx="250257" cy="0"/>
            </a:xfrm>
            <a:prstGeom prst="line">
              <a:avLst/>
            </a:prstGeom>
            <a:ln w="28575" cmpd="sng">
              <a:solidFill>
                <a:schemeClr val="bg1">
                  <a:lumMod val="85000"/>
                </a:schemeClr>
              </a:solidFill>
              <a:prstDash val="solid"/>
            </a:ln>
          </p:spPr>
          <p:style>
            <a:lnRef idx="2">
              <a:schemeClr val="accent1"/>
            </a:lnRef>
            <a:fillRef idx="0">
              <a:schemeClr val="accent1"/>
            </a:fillRef>
            <a:effectRef idx="1">
              <a:schemeClr val="accent1"/>
            </a:effectRef>
            <a:fontRef idx="minor">
              <a:schemeClr val="tx1"/>
            </a:fontRef>
          </p:style>
        </p:cxnSp>
      </p:grpSp>
      <p:sp>
        <p:nvSpPr>
          <p:cNvPr id="41" name="Title 2">
            <a:extLst>
              <a:ext uri="{FF2B5EF4-FFF2-40B4-BE49-F238E27FC236}">
                <a16:creationId xmlns:a16="http://schemas.microsoft.com/office/drawing/2014/main" id="{B6037C77-6382-9F40-84E0-BD7ED7B3DF0C}"/>
              </a:ext>
            </a:extLst>
          </p:cNvPr>
          <p:cNvSpPr txBox="1">
            <a:spLocks/>
          </p:cNvSpPr>
          <p:nvPr/>
        </p:nvSpPr>
        <p:spPr>
          <a:xfrm>
            <a:off x="1612580" y="1474181"/>
            <a:ext cx="20726400" cy="118745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normAutofit/>
          </a:bodyPr>
          <a:lstStyle>
            <a:lvl1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0800" b="0" i="0" u="none" strike="noStrike" cap="none" spc="0" baseline="0">
                <a:ln>
                  <a:noFill/>
                </a:ln>
                <a:solidFill>
                  <a:srgbClr val="000000"/>
                </a:solidFill>
                <a:uFillTx/>
                <a:latin typeface="+mn-lt"/>
                <a:ea typeface="+mn-ea"/>
                <a:cs typeface="+mn-cs"/>
                <a:sym typeface="Helvetica Neue Medium"/>
              </a:defRPr>
            </a:lvl9pPr>
          </a:lstStyle>
          <a:p>
            <a:pPr algn="l" hangingPunct="1"/>
            <a:r>
              <a:rPr lang="en-US" sz="5400" b="1">
                <a:latin typeface="Verdana" panose="020B0604030504040204" pitchFamily="34" charset="0"/>
                <a:ea typeface="Verdana" panose="020B0604030504040204" pitchFamily="34" charset="0"/>
                <a:cs typeface="Verdana" panose="020B0604030504040204" pitchFamily="34" charset="0"/>
              </a:rPr>
              <a:t>The Origins of the Single Market </a:t>
            </a:r>
            <a:endParaRPr lang="en-US" sz="54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7151018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92"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93"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894" name="Is BDTI for me?…"/>
          <p:cNvSpPr txBox="1"/>
          <p:nvPr/>
        </p:nvSpPr>
        <p:spPr>
          <a:xfrm>
            <a:off x="2437014" y="888963"/>
            <a:ext cx="19509972" cy="22300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a:lnSpc>
                <a:spcPct val="120000"/>
              </a:lnSpc>
              <a:spcBef>
                <a:spcPts val="2000"/>
              </a:spcBef>
              <a:defRPr sz="6000">
                <a:solidFill>
                  <a:srgbClr val="1F375C"/>
                </a:solidFill>
                <a:latin typeface="Verdana"/>
                <a:ea typeface="Verdana"/>
                <a:cs typeface="Verdana"/>
                <a:sym typeface="Verdana"/>
              </a:defRPr>
            </a:pPr>
            <a:r>
              <a:t>Is BDTI for me?</a:t>
            </a:r>
          </a:p>
          <a:p>
            <a:pPr>
              <a:lnSpc>
                <a:spcPct val="140000"/>
              </a:lnSpc>
              <a:spcBef>
                <a:spcPts val="1000"/>
              </a:spcBef>
              <a:defRPr sz="5000" b="0">
                <a:solidFill>
                  <a:srgbClr val="1F375C"/>
                </a:solidFill>
                <a:latin typeface="Verdana"/>
                <a:ea typeface="Verdana"/>
                <a:cs typeface="Verdana"/>
                <a:sym typeface="Verdana"/>
              </a:defRPr>
            </a:pPr>
            <a:r>
              <a:rPr b="1"/>
              <a:t>Yes, </a:t>
            </a:r>
            <a:r>
              <a:rPr sz="4100"/>
              <a:t>if you need to experiment with big data in a safe environment.</a:t>
            </a:r>
          </a:p>
        </p:txBody>
      </p:sp>
      <p:sp>
        <p:nvSpPr>
          <p:cNvPr id="895" name="Retângulo"/>
          <p:cNvSpPr/>
          <p:nvPr/>
        </p:nvSpPr>
        <p:spPr>
          <a:xfrm>
            <a:off x="-1008365" y="3969697"/>
            <a:ext cx="25737254" cy="10882436"/>
          </a:xfrm>
          <a:prstGeom prst="rect">
            <a:avLst/>
          </a:prstGeom>
          <a:solidFill>
            <a:srgbClr val="4A8ECC"/>
          </a:solidFill>
          <a:ln w="3175">
            <a:miter lim="400000"/>
          </a:ln>
        </p:spPr>
        <p:txBody>
          <a:bodyPr lIns="0" tIns="0" rIns="0" bIns="0" anchor="ctr"/>
          <a:lstStyle/>
          <a:p>
            <a:pPr>
              <a:defRPr sz="2100" b="0">
                <a:solidFill>
                  <a:srgbClr val="FFFFFF"/>
                </a:solidFill>
                <a:latin typeface="+mn-lt"/>
                <a:ea typeface="+mn-ea"/>
                <a:cs typeface="+mn-cs"/>
                <a:sym typeface="Helvetica Neue Medium"/>
              </a:defRPr>
            </a:pPr>
            <a:endParaRPr/>
          </a:p>
        </p:txBody>
      </p:sp>
      <p:sp>
        <p:nvSpPr>
          <p:cNvPr id="896" name="What problems can we help you solve?"/>
          <p:cNvSpPr txBox="1"/>
          <p:nvPr/>
        </p:nvSpPr>
        <p:spPr>
          <a:xfrm>
            <a:off x="2614320" y="4492713"/>
            <a:ext cx="8776391" cy="6873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lvl1pPr>
              <a:defRPr sz="3800">
                <a:solidFill>
                  <a:srgbClr val="F5CF46"/>
                </a:solidFill>
                <a:latin typeface="Verdana"/>
                <a:ea typeface="Verdana"/>
                <a:cs typeface="Verdana"/>
                <a:sym typeface="Verdana"/>
              </a:defRPr>
            </a:lvl1pPr>
          </a:lstStyle>
          <a:p>
            <a:r>
              <a:rPr lang="en-GB" dirty="0"/>
              <a:t>What we can help you achieve </a:t>
            </a:r>
          </a:p>
        </p:txBody>
      </p:sp>
      <p:sp>
        <p:nvSpPr>
          <p:cNvPr id="897" name="Develop pilot projects on big data in a virtual environment"/>
          <p:cNvSpPr txBox="1"/>
          <p:nvPr/>
        </p:nvSpPr>
        <p:spPr>
          <a:xfrm>
            <a:off x="2370728" y="11666004"/>
            <a:ext cx="3828673" cy="10540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r>
              <a:t>Develop pilot projects on big data in a virtual environment</a:t>
            </a:r>
          </a:p>
        </p:txBody>
      </p:sp>
      <p:sp>
        <p:nvSpPr>
          <p:cNvPr id="898" name="Experiment with and create quick prototypes to verify and test data hypotheses or data visualizations"/>
          <p:cNvSpPr txBox="1"/>
          <p:nvPr/>
        </p:nvSpPr>
        <p:spPr>
          <a:xfrm>
            <a:off x="17250586" y="11666004"/>
            <a:ext cx="4720304" cy="10540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r>
              <a:t>Experiment with and create quick prototypes to verify and test data hypotheses or data visualizations</a:t>
            </a:r>
          </a:p>
        </p:txBody>
      </p:sp>
      <p:sp>
        <p:nvSpPr>
          <p:cNvPr id="899" name="Avoid setting up and maintaining a complex experimental environment"/>
          <p:cNvSpPr txBox="1"/>
          <p:nvPr/>
        </p:nvSpPr>
        <p:spPr>
          <a:xfrm>
            <a:off x="2214987" y="7996200"/>
            <a:ext cx="4234030" cy="10540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r>
              <a:t>Avoid setting up and maintaining a complex experimental environment</a:t>
            </a:r>
          </a:p>
        </p:txBody>
      </p:sp>
      <p:sp>
        <p:nvSpPr>
          <p:cNvPr id="900" name="Gather knowledge, insight and value from your data"/>
          <p:cNvSpPr txBox="1"/>
          <p:nvPr/>
        </p:nvSpPr>
        <p:spPr>
          <a:xfrm>
            <a:off x="17347709" y="8154950"/>
            <a:ext cx="4094356" cy="7365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r>
              <a:t>Gather knowledge, insight and value from your data</a:t>
            </a:r>
          </a:p>
        </p:txBody>
      </p:sp>
      <p:pic>
        <p:nvPicPr>
          <p:cNvPr id="901" name="seta (1).png" descr="seta (1).png"/>
          <p:cNvPicPr>
            <a:picLocks noChangeAspect="1"/>
          </p:cNvPicPr>
          <p:nvPr/>
        </p:nvPicPr>
        <p:blipFill>
          <a:blip r:embed="rId3">
            <a:extLst/>
          </a:blip>
          <a:stretch>
            <a:fillRect/>
          </a:stretch>
        </p:blipFill>
        <p:spPr>
          <a:xfrm rot="20413213">
            <a:off x="12922387" y="8225239"/>
            <a:ext cx="6022160" cy="963546"/>
          </a:xfrm>
          <a:prstGeom prst="rect">
            <a:avLst/>
          </a:prstGeom>
          <a:ln w="3175">
            <a:miter lim="400000"/>
          </a:ln>
        </p:spPr>
      </p:pic>
      <p:pic>
        <p:nvPicPr>
          <p:cNvPr id="902" name="seta (1).png" descr="seta (1).png"/>
          <p:cNvPicPr>
            <a:picLocks noChangeAspect="1"/>
          </p:cNvPicPr>
          <p:nvPr/>
        </p:nvPicPr>
        <p:blipFill>
          <a:blip r:embed="rId3">
            <a:extLst/>
          </a:blip>
          <a:stretch>
            <a:fillRect/>
          </a:stretch>
        </p:blipFill>
        <p:spPr>
          <a:xfrm rot="2141713">
            <a:off x="13454812" y="10737940"/>
            <a:ext cx="5281506" cy="845042"/>
          </a:xfrm>
          <a:prstGeom prst="rect">
            <a:avLst/>
          </a:prstGeom>
          <a:ln w="3175">
            <a:miter lim="400000"/>
          </a:ln>
        </p:spPr>
      </p:pic>
      <p:pic>
        <p:nvPicPr>
          <p:cNvPr id="903" name="bdti_1.png" descr="bdti_1.png"/>
          <p:cNvPicPr>
            <a:picLocks noChangeAspect="1"/>
          </p:cNvPicPr>
          <p:nvPr/>
        </p:nvPicPr>
        <p:blipFill>
          <a:blip r:embed="rId4">
            <a:extLst/>
          </a:blip>
          <a:stretch>
            <a:fillRect/>
          </a:stretch>
        </p:blipFill>
        <p:spPr>
          <a:xfrm>
            <a:off x="8426723" y="6006705"/>
            <a:ext cx="6943277" cy="6943277"/>
          </a:xfrm>
          <a:prstGeom prst="rect">
            <a:avLst/>
          </a:prstGeom>
          <a:ln w="3175">
            <a:miter lim="400000"/>
          </a:ln>
        </p:spPr>
      </p:pic>
      <p:pic>
        <p:nvPicPr>
          <p:cNvPr id="904" name="seta (1).png" descr="seta (1).png"/>
          <p:cNvPicPr>
            <a:picLocks noChangeAspect="1"/>
          </p:cNvPicPr>
          <p:nvPr/>
        </p:nvPicPr>
        <p:blipFill>
          <a:blip r:embed="rId3">
            <a:extLst/>
          </a:blip>
          <a:stretch>
            <a:fillRect/>
          </a:stretch>
        </p:blipFill>
        <p:spPr>
          <a:xfrm rot="12330531">
            <a:off x="4244140" y="8428432"/>
            <a:ext cx="6903013" cy="1104483"/>
          </a:xfrm>
          <a:prstGeom prst="rect">
            <a:avLst/>
          </a:prstGeom>
          <a:ln w="3175">
            <a:miter lim="400000"/>
          </a:ln>
        </p:spPr>
      </p:pic>
      <p:pic>
        <p:nvPicPr>
          <p:cNvPr id="905" name="seta (1).png" descr="seta (1).png"/>
          <p:cNvPicPr>
            <a:picLocks noChangeAspect="1"/>
          </p:cNvPicPr>
          <p:nvPr/>
        </p:nvPicPr>
        <p:blipFill>
          <a:blip r:embed="rId3">
            <a:extLst/>
          </a:blip>
          <a:stretch>
            <a:fillRect/>
          </a:stretch>
        </p:blipFill>
        <p:spPr>
          <a:xfrm rot="9534576">
            <a:off x="4609707" y="10669837"/>
            <a:ext cx="6132798" cy="981248"/>
          </a:xfrm>
          <a:prstGeom prst="rect">
            <a:avLst/>
          </a:prstGeom>
          <a:ln w="3175">
            <a:miter lim="400000"/>
          </a:ln>
        </p:spPr>
      </p:pic>
      <p:pic>
        <p:nvPicPr>
          <p:cNvPr id="906" name="ambiente-completo (1).png" descr="ambiente-completo (1).png"/>
          <p:cNvPicPr>
            <a:picLocks noChangeAspect="1"/>
          </p:cNvPicPr>
          <p:nvPr/>
        </p:nvPicPr>
        <p:blipFill>
          <a:blip r:embed="rId5">
            <a:extLst/>
          </a:blip>
          <a:stretch>
            <a:fillRect/>
          </a:stretch>
        </p:blipFill>
        <p:spPr>
          <a:xfrm>
            <a:off x="2970942" y="5817256"/>
            <a:ext cx="2628245" cy="2628244"/>
          </a:xfrm>
          <a:prstGeom prst="rect">
            <a:avLst/>
          </a:prstGeom>
          <a:ln w="3175">
            <a:miter lim="400000"/>
          </a:ln>
        </p:spPr>
      </p:pic>
      <p:pic>
        <p:nvPicPr>
          <p:cNvPr id="907" name="data-visualization.png" descr="data-visualization.png"/>
          <p:cNvPicPr>
            <a:picLocks noChangeAspect="1"/>
          </p:cNvPicPr>
          <p:nvPr/>
        </p:nvPicPr>
        <p:blipFill>
          <a:blip r:embed="rId6">
            <a:extLst/>
          </a:blip>
          <a:stretch>
            <a:fillRect/>
          </a:stretch>
        </p:blipFill>
        <p:spPr>
          <a:xfrm>
            <a:off x="17972486" y="9236342"/>
            <a:ext cx="2844801" cy="2844801"/>
          </a:xfrm>
          <a:prstGeom prst="rect">
            <a:avLst/>
          </a:prstGeom>
          <a:ln w="3175">
            <a:miter lim="400000"/>
          </a:ln>
        </p:spPr>
      </p:pic>
      <p:pic>
        <p:nvPicPr>
          <p:cNvPr id="908" name="insights.png" descr="insights.png"/>
          <p:cNvPicPr>
            <a:picLocks noChangeAspect="1"/>
          </p:cNvPicPr>
          <p:nvPr/>
        </p:nvPicPr>
        <p:blipFill>
          <a:blip r:embed="rId7">
            <a:extLst/>
          </a:blip>
          <a:stretch>
            <a:fillRect/>
          </a:stretch>
        </p:blipFill>
        <p:spPr>
          <a:xfrm>
            <a:off x="17958275" y="5262393"/>
            <a:ext cx="2847824" cy="2847824"/>
          </a:xfrm>
          <a:prstGeom prst="rect">
            <a:avLst/>
          </a:prstGeom>
          <a:ln w="3175">
            <a:miter lim="400000"/>
          </a:ln>
        </p:spPr>
      </p:pic>
      <p:pic>
        <p:nvPicPr>
          <p:cNvPr id="909" name="projeto-piloto.png" descr="projeto-piloto.png"/>
          <p:cNvPicPr>
            <a:picLocks noChangeAspect="1"/>
          </p:cNvPicPr>
          <p:nvPr/>
        </p:nvPicPr>
        <p:blipFill>
          <a:blip r:embed="rId8">
            <a:extLst/>
          </a:blip>
          <a:stretch>
            <a:fillRect/>
          </a:stretch>
        </p:blipFill>
        <p:spPr>
          <a:xfrm>
            <a:off x="2861153" y="9234831"/>
            <a:ext cx="2847823" cy="2847824"/>
          </a:xfrm>
          <a:prstGeom prst="rect">
            <a:avLst/>
          </a:prstGeom>
          <a:ln w="3175">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911"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1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913" name="Main Benefits"/>
          <p:cNvSpPr txBox="1"/>
          <p:nvPr/>
        </p:nvSpPr>
        <p:spPr>
          <a:xfrm>
            <a:off x="1023440" y="1535410"/>
            <a:ext cx="9240540"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lnSpc>
                <a:spcPct val="120000"/>
              </a:lnSpc>
              <a:defRPr sz="5500">
                <a:solidFill>
                  <a:srgbClr val="FFFFFF"/>
                </a:solidFill>
                <a:latin typeface="Verdana"/>
                <a:ea typeface="Verdana"/>
                <a:cs typeface="Verdana"/>
                <a:sym typeface="Verdana"/>
              </a:defRPr>
            </a:lvl1pPr>
          </a:lstStyle>
          <a:p>
            <a:r>
              <a:rPr dirty="0"/>
              <a:t>Main Benefits</a:t>
            </a:r>
          </a:p>
        </p:txBody>
      </p:sp>
      <p:sp>
        <p:nvSpPr>
          <p:cNvPr id="914" name="Linha"/>
          <p:cNvSpPr/>
          <p:nvPr/>
        </p:nvSpPr>
        <p:spPr>
          <a:xfrm>
            <a:off x="1081677" y="3153899"/>
            <a:ext cx="1270001" cy="1"/>
          </a:xfrm>
          <a:prstGeom prst="line">
            <a:avLst/>
          </a:prstGeom>
          <a:ln w="76200">
            <a:solidFill>
              <a:srgbClr val="FFFFF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915" name="Retângulo"/>
          <p:cNvSpPr/>
          <p:nvPr/>
        </p:nvSpPr>
        <p:spPr>
          <a:xfrm>
            <a:off x="12192000" y="0"/>
            <a:ext cx="12192000" cy="13716001"/>
          </a:xfrm>
          <a:prstGeom prst="rect">
            <a:avLst/>
          </a:prstGeom>
          <a:solidFill>
            <a:srgbClr val="E9EBEE"/>
          </a:solidFill>
          <a:ln w="3175">
            <a:miter lim="400000"/>
          </a:ln>
        </p:spPr>
        <p:txBody>
          <a:bodyPr lIns="0" tIns="0" rIns="0" bIns="0" anchor="ctr"/>
          <a:lstStyle/>
          <a:p>
            <a:pPr>
              <a:defRPr sz="3000" b="0">
                <a:solidFill>
                  <a:srgbClr val="E9EBEE"/>
                </a:solidFill>
                <a:latin typeface="+mn-lt"/>
                <a:ea typeface="+mn-ea"/>
                <a:cs typeface="+mn-cs"/>
                <a:sym typeface="Helvetica Neue Medium"/>
              </a:defRPr>
            </a:pPr>
            <a:endParaRPr/>
          </a:p>
        </p:txBody>
      </p:sp>
      <p:sp>
        <p:nvSpPr>
          <p:cNvPr id="916" name="How do we support you?"/>
          <p:cNvSpPr txBox="1"/>
          <p:nvPr/>
        </p:nvSpPr>
        <p:spPr>
          <a:xfrm>
            <a:off x="13539502" y="1535410"/>
            <a:ext cx="10075351"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r">
              <a:lnSpc>
                <a:spcPct val="120000"/>
              </a:lnSpc>
              <a:defRPr sz="5500">
                <a:solidFill>
                  <a:srgbClr val="1F375C"/>
                </a:solidFill>
                <a:latin typeface="Verdana"/>
                <a:ea typeface="Verdana"/>
                <a:cs typeface="Verdana"/>
                <a:sym typeface="Verdana"/>
              </a:defRPr>
            </a:lvl1pPr>
          </a:lstStyle>
          <a:p>
            <a:r>
              <a:t>How do we support you?</a:t>
            </a:r>
          </a:p>
        </p:txBody>
      </p:sp>
      <p:sp>
        <p:nvSpPr>
          <p:cNvPr id="917" name="Linha"/>
          <p:cNvSpPr/>
          <p:nvPr/>
        </p:nvSpPr>
        <p:spPr>
          <a:xfrm>
            <a:off x="22126440" y="3153899"/>
            <a:ext cx="1270001" cy="1"/>
          </a:xfrm>
          <a:prstGeom prst="line">
            <a:avLst/>
          </a:prstGeom>
          <a:ln w="76200">
            <a:solidFill>
              <a:srgbClr val="1F375C"/>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918" name="guides.png" descr="guides.png"/>
          <p:cNvPicPr>
            <a:picLocks noChangeAspect="1"/>
          </p:cNvPicPr>
          <p:nvPr/>
        </p:nvPicPr>
        <p:blipFill>
          <a:blip r:embed="rId4">
            <a:alphaModFix amt="93227"/>
            <a:extLst/>
          </a:blip>
          <a:stretch>
            <a:fillRect/>
          </a:stretch>
        </p:blipFill>
        <p:spPr>
          <a:xfrm>
            <a:off x="238395" y="9481906"/>
            <a:ext cx="4102838" cy="4102838"/>
          </a:xfrm>
          <a:prstGeom prst="rect">
            <a:avLst/>
          </a:prstGeom>
          <a:ln w="3175">
            <a:miter lim="400000"/>
          </a:ln>
        </p:spPr>
      </p:pic>
      <p:pic>
        <p:nvPicPr>
          <p:cNvPr id="919" name="testing_1.png" descr="testing_1.png"/>
          <p:cNvPicPr>
            <a:picLocks noChangeAspect="1"/>
          </p:cNvPicPr>
          <p:nvPr/>
        </p:nvPicPr>
        <p:blipFill>
          <a:blip r:embed="rId5">
            <a:alphaModFix amt="93227"/>
            <a:extLst/>
          </a:blip>
          <a:stretch>
            <a:fillRect/>
          </a:stretch>
        </p:blipFill>
        <p:spPr>
          <a:xfrm>
            <a:off x="238395" y="6450885"/>
            <a:ext cx="4102838" cy="4102838"/>
          </a:xfrm>
          <a:prstGeom prst="rect">
            <a:avLst/>
          </a:prstGeom>
          <a:ln w="3175">
            <a:miter lim="400000"/>
          </a:ln>
        </p:spPr>
      </p:pic>
      <p:pic>
        <p:nvPicPr>
          <p:cNvPr id="920" name="share_information.png" descr="share_information.png"/>
          <p:cNvPicPr>
            <a:picLocks noChangeAspect="1"/>
          </p:cNvPicPr>
          <p:nvPr/>
        </p:nvPicPr>
        <p:blipFill>
          <a:blip r:embed="rId6">
            <a:alphaModFix amt="93227"/>
            <a:extLst/>
          </a:blip>
          <a:stretch>
            <a:fillRect/>
          </a:stretch>
        </p:blipFill>
        <p:spPr>
          <a:xfrm>
            <a:off x="238764" y="3419863"/>
            <a:ext cx="4102101" cy="4102101"/>
          </a:xfrm>
          <a:prstGeom prst="rect">
            <a:avLst/>
          </a:prstGeom>
          <a:ln w="3175">
            <a:miter lim="400000"/>
          </a:ln>
        </p:spPr>
      </p:pic>
      <p:sp>
        <p:nvSpPr>
          <p:cNvPr id="921" name="1…"/>
          <p:cNvSpPr txBox="1"/>
          <p:nvPr/>
        </p:nvSpPr>
        <p:spPr>
          <a:xfrm>
            <a:off x="4262508" y="4277138"/>
            <a:ext cx="6279716" cy="23875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algn="l">
              <a:spcBef>
                <a:spcPts val="500"/>
              </a:spcBef>
              <a:defRPr sz="7000">
                <a:solidFill>
                  <a:srgbClr val="FFFFFF">
                    <a:alpha val="73000"/>
                  </a:srgbClr>
                </a:solidFill>
                <a:latin typeface="Verdana"/>
                <a:ea typeface="Verdana"/>
                <a:cs typeface="Verdana"/>
                <a:sym typeface="Verdana"/>
              </a:defRPr>
            </a:pPr>
            <a:r>
              <a:t>1</a:t>
            </a:r>
          </a:p>
          <a:p>
            <a:pPr algn="l">
              <a:defRPr sz="2500" b="0">
                <a:solidFill>
                  <a:srgbClr val="FFFFFF"/>
                </a:solidFill>
                <a:latin typeface="Verdana"/>
                <a:ea typeface="Verdana"/>
                <a:cs typeface="Verdana"/>
                <a:sym typeface="Verdana"/>
              </a:defRPr>
            </a:pPr>
            <a:r>
              <a:t>Access to a ready to use testing environment for your analytics experiments</a:t>
            </a:r>
          </a:p>
        </p:txBody>
      </p:sp>
      <p:sp>
        <p:nvSpPr>
          <p:cNvPr id="922" name="2…"/>
          <p:cNvSpPr txBox="1"/>
          <p:nvPr/>
        </p:nvSpPr>
        <p:spPr>
          <a:xfrm>
            <a:off x="4262508" y="7308528"/>
            <a:ext cx="6279716" cy="23875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algn="l">
              <a:spcBef>
                <a:spcPts val="500"/>
              </a:spcBef>
              <a:defRPr sz="7000">
                <a:solidFill>
                  <a:srgbClr val="FFFFFF">
                    <a:alpha val="73000"/>
                  </a:srgbClr>
                </a:solidFill>
                <a:latin typeface="Verdana"/>
                <a:ea typeface="Verdana"/>
                <a:cs typeface="Verdana"/>
                <a:sym typeface="Verdana"/>
              </a:defRPr>
            </a:pPr>
            <a:r>
              <a:t>2</a:t>
            </a:r>
          </a:p>
          <a:p>
            <a:pPr algn="l">
              <a:defRPr sz="2500" b="0">
                <a:solidFill>
                  <a:srgbClr val="FFFFFF"/>
                </a:solidFill>
                <a:latin typeface="Verdana"/>
                <a:ea typeface="Verdana"/>
                <a:cs typeface="Verdana"/>
                <a:sym typeface="Verdana"/>
              </a:defRPr>
            </a:pPr>
            <a:r>
              <a:t>The possibility to share and re-use data across policy domains and organizations</a:t>
            </a:r>
          </a:p>
        </p:txBody>
      </p:sp>
      <p:sp>
        <p:nvSpPr>
          <p:cNvPr id="923" name="3…"/>
          <p:cNvSpPr txBox="1"/>
          <p:nvPr/>
        </p:nvSpPr>
        <p:spPr>
          <a:xfrm>
            <a:off x="4262508" y="10530050"/>
            <a:ext cx="5997230" cy="20065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algn="l">
              <a:spcBef>
                <a:spcPts val="500"/>
              </a:spcBef>
              <a:defRPr sz="7000">
                <a:solidFill>
                  <a:srgbClr val="FFFFFF">
                    <a:alpha val="73000"/>
                  </a:srgbClr>
                </a:solidFill>
                <a:latin typeface="Verdana"/>
                <a:ea typeface="Verdana"/>
                <a:cs typeface="Verdana"/>
                <a:sym typeface="Verdana"/>
              </a:defRPr>
            </a:pPr>
            <a:r>
              <a:t>3</a:t>
            </a:r>
          </a:p>
          <a:p>
            <a:pPr algn="l">
              <a:defRPr sz="2500" b="0">
                <a:solidFill>
                  <a:srgbClr val="FFFFFF"/>
                </a:solidFill>
                <a:latin typeface="Verdana"/>
                <a:ea typeface="Verdana"/>
                <a:cs typeface="Verdana"/>
                <a:sym typeface="Verdana"/>
              </a:defRPr>
            </a:pPr>
            <a:r>
              <a:t>Have access to best practices on big data</a:t>
            </a:r>
          </a:p>
        </p:txBody>
      </p:sp>
      <p:sp>
        <p:nvSpPr>
          <p:cNvPr id="924" name="1…"/>
          <p:cNvSpPr txBox="1"/>
          <p:nvPr/>
        </p:nvSpPr>
        <p:spPr>
          <a:xfrm>
            <a:off x="14937072" y="4277138"/>
            <a:ext cx="5160950" cy="23875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algn="r">
              <a:spcBef>
                <a:spcPts val="500"/>
              </a:spcBef>
              <a:defRPr sz="7000">
                <a:solidFill>
                  <a:srgbClr val="1F375C">
                    <a:alpha val="73000"/>
                  </a:srgbClr>
                </a:solidFill>
                <a:latin typeface="Verdana"/>
                <a:ea typeface="Verdana"/>
                <a:cs typeface="Verdana"/>
                <a:sym typeface="Verdana"/>
              </a:defRPr>
            </a:pPr>
            <a:r>
              <a:t>1</a:t>
            </a:r>
          </a:p>
          <a:p>
            <a:pPr algn="r">
              <a:defRPr sz="2500" b="0">
                <a:solidFill>
                  <a:srgbClr val="1F375C"/>
                </a:solidFill>
                <a:latin typeface="Verdana"/>
                <a:ea typeface="Verdana"/>
                <a:cs typeface="Verdana"/>
                <a:sym typeface="Verdana"/>
              </a:defRPr>
            </a:pPr>
            <a:r>
              <a:t>Various data sources, software tools and big data techniques</a:t>
            </a:r>
          </a:p>
        </p:txBody>
      </p:sp>
      <p:sp>
        <p:nvSpPr>
          <p:cNvPr id="925" name="2…"/>
          <p:cNvSpPr txBox="1"/>
          <p:nvPr/>
        </p:nvSpPr>
        <p:spPr>
          <a:xfrm>
            <a:off x="15460924" y="7308528"/>
            <a:ext cx="4637098" cy="23875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algn="r">
              <a:spcBef>
                <a:spcPts val="500"/>
              </a:spcBef>
              <a:defRPr sz="7000">
                <a:solidFill>
                  <a:srgbClr val="1F375C">
                    <a:alpha val="73000"/>
                  </a:srgbClr>
                </a:solidFill>
                <a:latin typeface="Verdana"/>
                <a:ea typeface="Verdana"/>
                <a:cs typeface="Verdana"/>
                <a:sym typeface="Verdana"/>
              </a:defRPr>
            </a:pPr>
            <a:r>
              <a:t>2</a:t>
            </a:r>
          </a:p>
          <a:p>
            <a:pPr algn="r">
              <a:defRPr sz="2500" b="0">
                <a:solidFill>
                  <a:srgbClr val="1F375C"/>
                </a:solidFill>
                <a:latin typeface="Verdana"/>
                <a:ea typeface="Verdana"/>
                <a:cs typeface="Verdana"/>
                <a:sym typeface="Verdana"/>
              </a:defRPr>
            </a:pPr>
            <a:r>
              <a:t>Advice and ongoing onboarding support from the CEF BDTI Team</a:t>
            </a:r>
          </a:p>
        </p:txBody>
      </p:sp>
      <p:sp>
        <p:nvSpPr>
          <p:cNvPr id="926" name="3…"/>
          <p:cNvSpPr txBox="1"/>
          <p:nvPr/>
        </p:nvSpPr>
        <p:spPr>
          <a:xfrm>
            <a:off x="15262950" y="10339549"/>
            <a:ext cx="5033046" cy="23875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algn="r">
              <a:spcBef>
                <a:spcPts val="500"/>
              </a:spcBef>
              <a:defRPr sz="7000">
                <a:solidFill>
                  <a:srgbClr val="1F375C">
                    <a:alpha val="73000"/>
                  </a:srgbClr>
                </a:solidFill>
                <a:latin typeface="Verdana"/>
                <a:ea typeface="Verdana"/>
                <a:cs typeface="Verdana"/>
                <a:sym typeface="Verdana"/>
              </a:defRPr>
            </a:pPr>
            <a:r>
              <a:t>3</a:t>
            </a:r>
          </a:p>
          <a:p>
            <a:pPr algn="r">
              <a:defRPr sz="2500" b="0">
                <a:solidFill>
                  <a:srgbClr val="1F375C"/>
                </a:solidFill>
                <a:latin typeface="Verdana"/>
                <a:ea typeface="Verdana"/>
                <a:cs typeface="Verdana"/>
                <a:sym typeface="Verdana"/>
              </a:defRPr>
            </a:pPr>
            <a:r>
              <a:t>Knowledge base that provides insights to the platform and big data techniques</a:t>
            </a:r>
          </a:p>
        </p:txBody>
      </p:sp>
      <p:pic>
        <p:nvPicPr>
          <p:cNvPr id="927" name="team.png" descr="team.png"/>
          <p:cNvPicPr>
            <a:picLocks noChangeAspect="1"/>
          </p:cNvPicPr>
          <p:nvPr/>
        </p:nvPicPr>
        <p:blipFill>
          <a:blip r:embed="rId7">
            <a:extLst/>
          </a:blip>
          <a:stretch>
            <a:fillRect/>
          </a:stretch>
        </p:blipFill>
        <p:spPr>
          <a:xfrm>
            <a:off x="20070436" y="6451253"/>
            <a:ext cx="4102101" cy="4102101"/>
          </a:xfrm>
          <a:prstGeom prst="rect">
            <a:avLst/>
          </a:prstGeom>
          <a:ln w="3175">
            <a:miter lim="400000"/>
          </a:ln>
        </p:spPr>
      </p:pic>
      <p:pic>
        <p:nvPicPr>
          <p:cNvPr id="928" name="software_tools.png" descr="software_tools.png"/>
          <p:cNvPicPr>
            <a:picLocks noChangeAspect="1"/>
          </p:cNvPicPr>
          <p:nvPr/>
        </p:nvPicPr>
        <p:blipFill>
          <a:blip r:embed="rId8">
            <a:extLst/>
          </a:blip>
          <a:stretch>
            <a:fillRect/>
          </a:stretch>
        </p:blipFill>
        <p:spPr>
          <a:xfrm>
            <a:off x="20070436" y="3419863"/>
            <a:ext cx="4102101" cy="4102101"/>
          </a:xfrm>
          <a:prstGeom prst="rect">
            <a:avLst/>
          </a:prstGeom>
          <a:ln w="3175">
            <a:miter lim="400000"/>
          </a:ln>
        </p:spPr>
      </p:pic>
      <p:pic>
        <p:nvPicPr>
          <p:cNvPr id="929" name="experience (1).png" descr="experience (1).png"/>
          <p:cNvPicPr>
            <a:picLocks noChangeAspect="1"/>
          </p:cNvPicPr>
          <p:nvPr/>
        </p:nvPicPr>
        <p:blipFill>
          <a:blip r:embed="rId9">
            <a:extLst/>
          </a:blip>
          <a:stretch>
            <a:fillRect/>
          </a:stretch>
        </p:blipFill>
        <p:spPr>
          <a:xfrm>
            <a:off x="20070436" y="9663376"/>
            <a:ext cx="4102101" cy="4102101"/>
          </a:xfrm>
          <a:prstGeom prst="rect">
            <a:avLst/>
          </a:prstGeom>
          <a:ln w="3175">
            <a:miter lim="400000"/>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 name="jodyhongfilms-274059-unsplash.jpg" descr="jodyhongfilms-274059-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65601" y="-132901"/>
            <a:ext cx="10352187" cy="15528280"/>
          </a:xfrm>
          <a:prstGeom prst="rect">
            <a:avLst/>
          </a:prstGeom>
          <a:ln w="3175">
            <a:miter lim="400000"/>
          </a:ln>
        </p:spPr>
      </p:pic>
      <p:pic>
        <p:nvPicPr>
          <p:cNvPr id="936"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37"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938" name="Supporting smart education with BDTI."/>
          <p:cNvSpPr txBox="1"/>
          <p:nvPr/>
        </p:nvSpPr>
        <p:spPr>
          <a:xfrm>
            <a:off x="1312970" y="1389357"/>
            <a:ext cx="9240540" cy="177795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lgn="l">
              <a:lnSpc>
                <a:spcPct val="120000"/>
              </a:lnSpc>
              <a:defRPr sz="5000">
                <a:solidFill>
                  <a:srgbClr val="242529"/>
                </a:solidFill>
                <a:latin typeface="Verdana"/>
                <a:ea typeface="Verdana"/>
                <a:cs typeface="Verdana"/>
                <a:sym typeface="Verdana"/>
              </a:defRPr>
            </a:lvl1pPr>
          </a:lstStyle>
          <a:p>
            <a:r>
              <a:t>Supporting smart education with BDTI.</a:t>
            </a:r>
          </a:p>
        </p:txBody>
      </p:sp>
      <p:sp>
        <p:nvSpPr>
          <p:cNvPr id="939" name="Linha"/>
          <p:cNvSpPr/>
          <p:nvPr/>
        </p:nvSpPr>
        <p:spPr>
          <a:xfrm>
            <a:off x="1337333" y="3785486"/>
            <a:ext cx="641489" cy="1"/>
          </a:xfrm>
          <a:prstGeom prst="line">
            <a:avLst/>
          </a:prstGeom>
          <a:ln w="76200">
            <a:solidFill>
              <a:srgbClr val="000000"/>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
        <p:nvSpPr>
          <p:cNvPr id="940" name="The challenge…"/>
          <p:cNvSpPr txBox="1"/>
          <p:nvPr/>
        </p:nvSpPr>
        <p:spPr>
          <a:xfrm>
            <a:off x="1312970" y="4403665"/>
            <a:ext cx="11529516" cy="843783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algn="l">
              <a:lnSpc>
                <a:spcPct val="140000"/>
              </a:lnSpc>
              <a:defRPr sz="2400">
                <a:latin typeface="Verdana"/>
                <a:ea typeface="Verdana"/>
                <a:cs typeface="Verdana"/>
                <a:sym typeface="Verdana"/>
              </a:defRPr>
            </a:pPr>
            <a:r>
              <a:t>The challenge</a:t>
            </a:r>
          </a:p>
          <a:p>
            <a:pPr marL="228600" indent="-228600" algn="l">
              <a:lnSpc>
                <a:spcPct val="140000"/>
              </a:lnSpc>
              <a:spcBef>
                <a:spcPts val="1000"/>
              </a:spcBef>
              <a:buSzPct val="50000"/>
              <a:buChar char="•"/>
              <a:defRPr sz="1600" b="0">
                <a:latin typeface="Verdana"/>
                <a:ea typeface="Verdana"/>
                <a:cs typeface="Verdana"/>
                <a:sym typeface="Verdana"/>
              </a:defRPr>
            </a:pPr>
            <a:r>
              <a:t>Technology helps provide better use of information, higher support for life-long learning for all citizens and stakeholders by using education smart services that are flexible and intelligent. </a:t>
            </a:r>
            <a:r>
              <a:rPr b="1"/>
              <a:t>Smart education</a:t>
            </a:r>
            <a:r>
              <a:t> applications will engage people in active learning environments that allow them to adapt to the rapid changes of society and the environment.</a:t>
            </a:r>
          </a:p>
          <a:p>
            <a:pPr marL="228600" indent="-228600" algn="l">
              <a:lnSpc>
                <a:spcPct val="140000"/>
              </a:lnSpc>
              <a:spcBef>
                <a:spcPts val="1000"/>
              </a:spcBef>
              <a:buSzPct val="50000"/>
              <a:buChar char="•"/>
              <a:defRPr sz="1600" b="0">
                <a:latin typeface="Verdana"/>
                <a:ea typeface="Verdana"/>
                <a:cs typeface="Verdana"/>
                <a:sym typeface="Verdana"/>
              </a:defRPr>
            </a:pPr>
            <a:r>
              <a:t>Using </a:t>
            </a:r>
            <a:r>
              <a:rPr b="1"/>
              <a:t>big data</a:t>
            </a:r>
            <a:r>
              <a:t> in this context helps create a knowledge-based society, which will enhance competitiveness. Big data in education is generated mainly by collecting data on people (e.g. students, teachers, parents, administrator), infrastructures (e.g. schools, libraries, computing facilities, educational locations, museums, universities), and information (e.g. courses, books, exams, grades, economic surveys, assessments, reports, ect.). This data can create a useful resource for analysis and extracting useful trends, models and using them to offer better and more enhanced education.</a:t>
            </a:r>
          </a:p>
          <a:p>
            <a:pPr algn="l">
              <a:lnSpc>
                <a:spcPct val="140000"/>
              </a:lnSpc>
              <a:defRPr sz="1800" b="0">
                <a:latin typeface="Verdana"/>
                <a:ea typeface="Verdana"/>
                <a:cs typeface="Verdana"/>
                <a:sym typeface="Verdana"/>
              </a:defRPr>
            </a:pPr>
            <a:endParaRPr b="1"/>
          </a:p>
          <a:p>
            <a:pPr algn="l">
              <a:lnSpc>
                <a:spcPct val="140000"/>
              </a:lnSpc>
              <a:defRPr sz="1800" b="0">
                <a:latin typeface="Verdana"/>
                <a:ea typeface="Verdana"/>
                <a:cs typeface="Verdana"/>
                <a:sym typeface="Verdana"/>
              </a:defRPr>
            </a:pPr>
            <a:r>
              <a:rPr sz="2400" b="1"/>
              <a:t>The</a:t>
            </a:r>
            <a:r>
              <a:rPr b="1"/>
              <a:t> </a:t>
            </a:r>
            <a:r>
              <a:rPr sz="2400" b="1"/>
              <a:t>opportunity</a:t>
            </a:r>
            <a:endParaRPr b="1"/>
          </a:p>
          <a:p>
            <a:pPr marL="228600" indent="-228600" algn="l">
              <a:lnSpc>
                <a:spcPct val="140000"/>
              </a:lnSpc>
              <a:buSzPct val="50000"/>
              <a:buChar char="•"/>
              <a:defRPr sz="1600" b="0">
                <a:latin typeface="Verdana"/>
                <a:ea typeface="Verdana"/>
                <a:cs typeface="Verdana"/>
                <a:sym typeface="Verdana"/>
              </a:defRPr>
            </a:pPr>
            <a:r>
              <a:rPr b="1"/>
              <a:t>BDTI</a:t>
            </a:r>
            <a:r>
              <a:t> provides a series of solutions that will help public educational organisations analyse and process correctly their data. BDTI supports the different elements of data processing, from data collection to data ingestion, transformation, analysis, exploration and visualisation. The test infrastructure allows users to request a virtual testing environment which provides a pre-configured and ready to use sandbox for analytics experiments. This will permit educational organisation to launch pilot projects on big data and data analytics allowing them to verify and test data hypotheses, methodologies or data visualisations. Once the pilot is completed, the institutions has the choice of publishing their data and sharing it with other parties through our data catalogue and data exchange APIs. BDTI can be used to support public educational organisations to personalise learning, create communities of practice or to observe educational shortages that will enhance study curriculums.</a:t>
            </a:r>
          </a:p>
        </p:txBody>
      </p:sp>
      <p:pic>
        <p:nvPicPr>
          <p:cNvPr id="941" name="logoCE.gif" descr="logoC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942"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99844901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886" name="logoCE.gif" descr="logoC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887"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88" name="Meet…"/>
          <p:cNvSpPr txBox="1"/>
          <p:nvPr/>
        </p:nvSpPr>
        <p:spPr>
          <a:xfrm>
            <a:off x="1560295" y="2436724"/>
            <a:ext cx="9211548" cy="344050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3000">
                <a:solidFill>
                  <a:srgbClr val="FFFFFF"/>
                </a:solidFill>
                <a:latin typeface="Verdana"/>
                <a:ea typeface="Verdana"/>
                <a:cs typeface="Verdana"/>
                <a:sym typeface="Verdana"/>
              </a:defRPr>
            </a:pPr>
            <a:r>
              <a:rPr kumimoji="0" sz="3000" b="1" i="0" u="none" strike="noStrike" kern="0" cap="none" spc="0" normalizeH="0" baseline="0" noProof="0">
                <a:ln>
                  <a:noFill/>
                </a:ln>
                <a:solidFill>
                  <a:srgbClr val="FFFFFF"/>
                </a:solidFill>
                <a:effectLst/>
                <a:uLnTx/>
                <a:uFillTx/>
                <a:latin typeface="Verdana"/>
                <a:ea typeface="Verdana"/>
                <a:cs typeface="Verdana"/>
                <a:sym typeface="Verdana"/>
              </a:rPr>
              <a:t>Meet</a:t>
            </a: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r>
              <a:rPr kumimoji="0" lang="en-US" sz="5000" b="1" i="0" u="none" strike="noStrike" kern="0" cap="none" spc="0" normalizeH="0" baseline="0" noProof="0">
                <a:ln>
                  <a:noFill/>
                </a:ln>
                <a:solidFill>
                  <a:srgbClr val="FFFFFF"/>
                </a:solidFill>
                <a:effectLst/>
                <a:uLnTx/>
                <a:uFillTx/>
                <a:latin typeface="Verdana"/>
                <a:ea typeface="Verdana"/>
                <a:cs typeface="Verdana"/>
                <a:sym typeface="Verdana"/>
              </a:rPr>
              <a:t>Context Broker</a:t>
            </a:r>
            <a:endParaRPr kumimoji="0" sz="5000" b="1" i="0" u="none" strike="noStrike" kern="0" cap="none" spc="0" normalizeH="0" baseline="0" noProof="0">
              <a:ln>
                <a:noFill/>
              </a:ln>
              <a:solidFill>
                <a:srgbClr val="FFFFFF"/>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4000" b="0">
                <a:solidFill>
                  <a:srgbClr val="FFFFFF"/>
                </a:solidFill>
                <a:latin typeface="Verdana"/>
                <a:ea typeface="Verdana"/>
                <a:cs typeface="Verdana"/>
                <a:sym typeface="Verdana"/>
              </a:defRPr>
            </a:pPr>
            <a:r>
              <a:rPr lang="en-US" sz="4000" b="0">
                <a:solidFill>
                  <a:srgbClr val="FFFFFF"/>
                </a:solidFill>
                <a:latin typeface="Verdana"/>
                <a:ea typeface="Verdana"/>
                <a:cs typeface="Verdana"/>
                <a:sym typeface="Verdana"/>
              </a:rPr>
              <a:t>Make data-driven decisions in real time, at the right time</a:t>
            </a:r>
            <a:endParaRPr kumimoji="0" sz="4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89" name="Linha"/>
          <p:cNvSpPr/>
          <p:nvPr/>
        </p:nvSpPr>
        <p:spPr>
          <a:xfrm>
            <a:off x="1679965" y="7034691"/>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78607" y="1667446"/>
            <a:ext cx="13354393" cy="12048554"/>
          </a:xfrm>
          <a:prstGeom prst="rect">
            <a:avLst/>
          </a:prstGeom>
        </p:spPr>
      </p:pic>
    </p:spTree>
    <p:extLst>
      <p:ext uri="{BB962C8B-B14F-4D97-AF65-F5344CB8AC3E}">
        <p14:creationId xmlns:p14="http://schemas.microsoft.com/office/powerpoint/2010/main" val="21757013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5" name="Retângulo"/>
          <p:cNvSpPr/>
          <p:nvPr/>
        </p:nvSpPr>
        <p:spPr>
          <a:xfrm>
            <a:off x="-1008365" y="3969697"/>
            <a:ext cx="25737254" cy="10882436"/>
          </a:xfrm>
          <a:prstGeom prst="rect">
            <a:avLst/>
          </a:prstGeom>
          <a:solidFill>
            <a:srgbClr val="4A8ECC"/>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2100" b="0">
                <a:solidFill>
                  <a:srgbClr val="FFFFFF"/>
                </a:solidFill>
                <a:latin typeface="+mn-lt"/>
                <a:ea typeface="+mn-ea"/>
                <a:cs typeface="+mn-cs"/>
                <a:sym typeface="Helvetica Neue Medium"/>
              </a:defRPr>
            </a:pPr>
            <a:endParaRPr kumimoji="0" sz="21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nvGrpSpPr>
          <p:cNvPr id="4" name="Group 3"/>
          <p:cNvGrpSpPr/>
          <p:nvPr/>
        </p:nvGrpSpPr>
        <p:grpSpPr>
          <a:xfrm>
            <a:off x="8077677" y="5617903"/>
            <a:ext cx="7844972" cy="6944400"/>
            <a:chOff x="8077677" y="5983653"/>
            <a:chExt cx="7844972" cy="694440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77677" y="5983653"/>
              <a:ext cx="7844972" cy="6944400"/>
            </a:xfrm>
            <a:prstGeom prst="rect">
              <a:avLst/>
            </a:prstGeom>
          </p:spPr>
        </p:pic>
        <p:cxnSp>
          <p:nvCxnSpPr>
            <p:cNvPr id="5" name="Straight Connector 4"/>
            <p:cNvCxnSpPr/>
            <p:nvPr/>
          </p:nvCxnSpPr>
          <p:spPr>
            <a:xfrm flipH="1" flipV="1">
              <a:off x="8641976" y="12851106"/>
              <a:ext cx="6490448" cy="27072"/>
            </a:xfrm>
            <a:prstGeom prst="line">
              <a:avLst/>
            </a:prstGeom>
            <a:noFill/>
            <a:ln w="38100" cap="flat">
              <a:solidFill>
                <a:srgbClr val="002060"/>
              </a:solidFill>
              <a:prstDash val="solid"/>
              <a:miter lim="400000"/>
            </a:ln>
            <a:effectLst/>
            <a:sp3d/>
          </p:spPr>
          <p:style>
            <a:lnRef idx="0">
              <a:scrgbClr r="0" g="0" b="0"/>
            </a:lnRef>
            <a:fillRef idx="0">
              <a:scrgbClr r="0" g="0" b="0"/>
            </a:fillRef>
            <a:effectRef idx="0">
              <a:scrgbClr r="0" g="0" b="0"/>
            </a:effectRef>
            <a:fontRef idx="none"/>
          </p:style>
        </p:cxnSp>
        <p:sp>
          <p:nvSpPr>
            <p:cNvPr id="12" name="Rounded Rectangle 11"/>
            <p:cNvSpPr/>
            <p:nvPr/>
          </p:nvSpPr>
          <p:spPr>
            <a:xfrm>
              <a:off x="10713646" y="11223815"/>
              <a:ext cx="2478490" cy="1267031"/>
            </a:xfrm>
            <a:prstGeom prst="roundRect">
              <a:avLst/>
            </a:prstGeom>
            <a:noFill/>
            <a:ln w="285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mn-lt"/>
                <a:ea typeface="+mn-ea"/>
                <a:cs typeface="+mn-cs"/>
                <a:sym typeface="Helvetica Neue Medium"/>
              </a:endParaRPr>
            </a:p>
          </p:txBody>
        </p:sp>
      </p:grpSp>
      <p:pic>
        <p:nvPicPr>
          <p:cNvPr id="892"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93"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4" name="Is BDTI for me?…"/>
          <p:cNvSpPr txBox="1"/>
          <p:nvPr/>
        </p:nvSpPr>
        <p:spPr>
          <a:xfrm>
            <a:off x="1670264" y="864193"/>
            <a:ext cx="21043472" cy="22796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75" tIns="50775" rIns="50775" bIns="50775" anchor="ctr">
            <a:spAutoFit/>
          </a:bodyPr>
          <a:lstStyle/>
          <a:p>
            <a:pPr marL="0" marR="0" lvl="0" indent="0" algn="ctr" defTabSz="825500" rtl="0" eaLnBrk="1" fontAlgn="auto" latinLnBrk="0" hangingPunct="0">
              <a:lnSpc>
                <a:spcPct val="120000"/>
              </a:lnSpc>
              <a:spcBef>
                <a:spcPts val="2000"/>
              </a:spcBef>
              <a:spcAft>
                <a:spcPts val="0"/>
              </a:spcAft>
              <a:buClrTx/>
              <a:buSzTx/>
              <a:buFontTx/>
              <a:buNone/>
              <a:tabLst/>
              <a:defRPr sz="6000">
                <a:solidFill>
                  <a:srgbClr val="1F375C"/>
                </a:solidFill>
                <a:latin typeface="Verdana"/>
                <a:ea typeface="Verdana"/>
                <a:cs typeface="Verdana"/>
                <a:sym typeface="Verdana"/>
              </a:defRPr>
            </a:pPr>
            <a:r>
              <a:rPr kumimoji="0" lang="en-GB" sz="6000" b="1" i="0" u="none" strike="noStrike" kern="0" cap="none" spc="0" normalizeH="0" baseline="0" dirty="0">
                <a:ln>
                  <a:noFill/>
                </a:ln>
                <a:solidFill>
                  <a:srgbClr val="1F375C"/>
                </a:solidFill>
                <a:effectLst/>
                <a:uLnTx/>
                <a:uFillTx/>
                <a:latin typeface="Verdana"/>
                <a:ea typeface="Verdana"/>
                <a:cs typeface="Verdana"/>
                <a:sym typeface="Verdana"/>
              </a:rPr>
              <a:t>Is Context Broker for me?</a:t>
            </a:r>
          </a:p>
          <a:p>
            <a:pPr marL="0" marR="0" lvl="0" indent="0" algn="ctr" defTabSz="825500" rtl="0" eaLnBrk="1" fontAlgn="auto" latinLnBrk="0" hangingPunct="0">
              <a:lnSpc>
                <a:spcPct val="140000"/>
              </a:lnSpc>
              <a:spcBef>
                <a:spcPts val="1000"/>
              </a:spcBef>
              <a:spcAft>
                <a:spcPts val="0"/>
              </a:spcAft>
              <a:buClrTx/>
              <a:buSzTx/>
              <a:buFontTx/>
              <a:buNone/>
              <a:tabLst/>
              <a:defRPr sz="5000" b="0">
                <a:solidFill>
                  <a:srgbClr val="1F375C"/>
                </a:solidFill>
                <a:latin typeface="Verdana"/>
                <a:ea typeface="Verdana"/>
                <a:cs typeface="Verdana"/>
                <a:sym typeface="Verdana"/>
              </a:defRPr>
            </a:pPr>
            <a:r>
              <a:rPr kumimoji="0" lang="en-GB" sz="5000" b="1" i="0" u="none" strike="noStrike" kern="0" cap="none" spc="0" normalizeH="0" baseline="0" dirty="0">
                <a:ln>
                  <a:noFill/>
                </a:ln>
                <a:solidFill>
                  <a:srgbClr val="1F375C"/>
                </a:solidFill>
                <a:effectLst/>
                <a:uLnTx/>
                <a:uFillTx/>
                <a:latin typeface="Verdana"/>
                <a:ea typeface="Verdana"/>
                <a:cs typeface="Verdana"/>
                <a:sym typeface="Verdana"/>
              </a:rPr>
              <a:t>Yes, </a:t>
            </a:r>
            <a:r>
              <a:rPr kumimoji="0" lang="en-GB" sz="4100" b="0" i="0" u="none" strike="noStrike" kern="0" cap="none" spc="0" normalizeH="0" baseline="0" dirty="0">
                <a:ln>
                  <a:noFill/>
                </a:ln>
                <a:solidFill>
                  <a:srgbClr val="1F375C"/>
                </a:solidFill>
                <a:effectLst/>
                <a:uLnTx/>
                <a:uFillTx/>
                <a:latin typeface="Verdana"/>
                <a:ea typeface="Verdana"/>
                <a:cs typeface="Verdana"/>
                <a:sym typeface="Verdana"/>
              </a:rPr>
              <a:t>if you need to collect data from multiple sources to gain deeper insights</a:t>
            </a:r>
          </a:p>
        </p:txBody>
      </p:sp>
      <p:sp>
        <p:nvSpPr>
          <p:cNvPr id="896" name="What problems can we help you solve?"/>
          <p:cNvSpPr txBox="1"/>
          <p:nvPr/>
        </p:nvSpPr>
        <p:spPr>
          <a:xfrm>
            <a:off x="2614318" y="4492713"/>
            <a:ext cx="8776391" cy="6873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lvl1pPr>
              <a:defRPr sz="3800">
                <a:solidFill>
                  <a:srgbClr val="F5CF46"/>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800" b="1" i="0" u="none" strike="noStrike" kern="0" cap="none" spc="0" normalizeH="0" baseline="0" noProof="0" dirty="0">
                <a:ln>
                  <a:noFill/>
                </a:ln>
                <a:solidFill>
                  <a:srgbClr val="F5CF46"/>
                </a:solidFill>
                <a:effectLst/>
                <a:uLnTx/>
                <a:uFillTx/>
                <a:latin typeface="Verdana"/>
                <a:ea typeface="Verdana"/>
                <a:cs typeface="Verdana"/>
                <a:sym typeface="Verdana"/>
              </a:rPr>
              <a:t>What we can help you </a:t>
            </a:r>
            <a:r>
              <a:rPr lang="en-GB" dirty="0"/>
              <a:t>achieve</a:t>
            </a:r>
            <a:r>
              <a:rPr kumimoji="0" lang="en-GB" sz="3800" b="1" i="0" u="none" strike="noStrike" kern="0" cap="none" spc="0" normalizeH="0" baseline="0" noProof="0" dirty="0">
                <a:ln>
                  <a:noFill/>
                </a:ln>
                <a:solidFill>
                  <a:srgbClr val="F5CF46"/>
                </a:solidFill>
                <a:effectLst/>
                <a:uLnTx/>
                <a:uFillTx/>
                <a:latin typeface="Verdana"/>
                <a:ea typeface="Verdana"/>
                <a:cs typeface="Verdana"/>
                <a:sym typeface="Verdana"/>
              </a:rPr>
              <a:t> </a:t>
            </a:r>
          </a:p>
        </p:txBody>
      </p:sp>
      <p:sp>
        <p:nvSpPr>
          <p:cNvPr id="897" name="Develop pilot projects on big data in a virtual environment"/>
          <p:cNvSpPr txBox="1"/>
          <p:nvPr/>
        </p:nvSpPr>
        <p:spPr>
          <a:xfrm>
            <a:off x="2370728" y="11818594"/>
            <a:ext cx="3828673"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Make smart, data-based decisions in real time</a:t>
            </a: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8" name="Experiment with and create quick prototypes to verify and test data hypotheses or data visualizations"/>
          <p:cNvSpPr txBox="1"/>
          <p:nvPr/>
        </p:nvSpPr>
        <p:spPr>
          <a:xfrm>
            <a:off x="17250586" y="11818594"/>
            <a:ext cx="4720304"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Develop new innovative services based on shared data</a:t>
            </a: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9" name="Avoid setting up and maintaining a complex experimental environment"/>
          <p:cNvSpPr txBox="1"/>
          <p:nvPr/>
        </p:nvSpPr>
        <p:spPr>
          <a:xfrm>
            <a:off x="2214987" y="7987207"/>
            <a:ext cx="4234030" cy="10720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Assemble and manage </a:t>
            </a:r>
            <a:r>
              <a:rPr lang="en" err="1"/>
              <a:t>contextualised</a:t>
            </a:r>
            <a:r>
              <a:rPr lang="en"/>
              <a:t> information to and from different systems</a:t>
            </a: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00" name="Gather knowledge, insight and value from your data"/>
          <p:cNvSpPr txBox="1"/>
          <p:nvPr/>
        </p:nvSpPr>
        <p:spPr>
          <a:xfrm>
            <a:off x="17347709" y="7825624"/>
            <a:ext cx="4094356" cy="13952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Share context information with others to improve processes across the whole value chain</a:t>
            </a: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pic>
        <p:nvPicPr>
          <p:cNvPr id="901" name="seta (1).png" descr="seta (1).png"/>
          <p:cNvPicPr>
            <a:picLocks noChangeAspect="1"/>
          </p:cNvPicPr>
          <p:nvPr/>
        </p:nvPicPr>
        <p:blipFill>
          <a:blip r:embed="rId4">
            <a:extLst/>
          </a:blip>
          <a:stretch>
            <a:fillRect/>
          </a:stretch>
        </p:blipFill>
        <p:spPr>
          <a:xfrm rot="20413213">
            <a:off x="12922387" y="8160523"/>
            <a:ext cx="6022160" cy="963546"/>
          </a:xfrm>
          <a:prstGeom prst="rect">
            <a:avLst/>
          </a:prstGeom>
          <a:ln w="3175">
            <a:miter lim="400000"/>
          </a:ln>
        </p:spPr>
      </p:pic>
      <p:pic>
        <p:nvPicPr>
          <p:cNvPr id="902" name="seta (1).png" descr="seta (1).png"/>
          <p:cNvPicPr>
            <a:picLocks noChangeAspect="1"/>
          </p:cNvPicPr>
          <p:nvPr/>
        </p:nvPicPr>
        <p:blipFill>
          <a:blip r:embed="rId4">
            <a:extLst/>
          </a:blip>
          <a:stretch>
            <a:fillRect/>
          </a:stretch>
        </p:blipFill>
        <p:spPr>
          <a:xfrm rot="2141713">
            <a:off x="13454812" y="10737940"/>
            <a:ext cx="5281506" cy="845042"/>
          </a:xfrm>
          <a:prstGeom prst="rect">
            <a:avLst/>
          </a:prstGeom>
          <a:ln w="3175">
            <a:miter lim="400000"/>
          </a:ln>
        </p:spPr>
      </p:pic>
      <p:pic>
        <p:nvPicPr>
          <p:cNvPr id="904" name="seta (1).png" descr="seta (1).png"/>
          <p:cNvPicPr>
            <a:picLocks noChangeAspect="1"/>
          </p:cNvPicPr>
          <p:nvPr/>
        </p:nvPicPr>
        <p:blipFill>
          <a:blip r:embed="rId4">
            <a:extLst/>
          </a:blip>
          <a:stretch>
            <a:fillRect/>
          </a:stretch>
        </p:blipFill>
        <p:spPr>
          <a:xfrm rot="12330531">
            <a:off x="4244140" y="8428432"/>
            <a:ext cx="6903013" cy="1104483"/>
          </a:xfrm>
          <a:prstGeom prst="rect">
            <a:avLst/>
          </a:prstGeom>
          <a:ln w="3175">
            <a:miter lim="400000"/>
          </a:ln>
        </p:spPr>
      </p:pic>
      <p:pic>
        <p:nvPicPr>
          <p:cNvPr id="905" name="seta (1).png" descr="seta (1).png"/>
          <p:cNvPicPr>
            <a:picLocks noChangeAspect="1"/>
          </p:cNvPicPr>
          <p:nvPr/>
        </p:nvPicPr>
        <p:blipFill>
          <a:blip r:embed="rId4">
            <a:extLst/>
          </a:blip>
          <a:stretch>
            <a:fillRect/>
          </a:stretch>
        </p:blipFill>
        <p:spPr>
          <a:xfrm rot="9534576">
            <a:off x="4609707" y="10669837"/>
            <a:ext cx="6132798" cy="981248"/>
          </a:xfrm>
          <a:prstGeom prst="rect">
            <a:avLst/>
          </a:prstGeom>
          <a:ln w="3175">
            <a:miter lim="400000"/>
          </a:ln>
        </p:spPr>
      </p:pic>
      <p:pic>
        <p:nvPicPr>
          <p:cNvPr id="906" name="ambiente-completo (1).png" descr="ambiente-completo (1).png"/>
          <p:cNvPicPr>
            <a:picLocks noChangeAspect="1"/>
          </p:cNvPicPr>
          <p:nvPr/>
        </p:nvPicPr>
        <p:blipFill>
          <a:blip r:embed="rId5">
            <a:extLst/>
          </a:blip>
          <a:stretch>
            <a:fillRect/>
          </a:stretch>
        </p:blipFill>
        <p:spPr>
          <a:xfrm>
            <a:off x="2970942" y="5817256"/>
            <a:ext cx="2628245" cy="2628244"/>
          </a:xfrm>
          <a:prstGeom prst="rect">
            <a:avLst/>
          </a:prstGeom>
          <a:ln w="3175">
            <a:miter lim="400000"/>
          </a:ln>
        </p:spPr>
      </p:pic>
      <p:pic>
        <p:nvPicPr>
          <p:cNvPr id="907" name="data-visualization.png" descr="data-visualization.png"/>
          <p:cNvPicPr>
            <a:picLocks noChangeAspect="1"/>
          </p:cNvPicPr>
          <p:nvPr/>
        </p:nvPicPr>
        <p:blipFill>
          <a:blip r:embed="rId6">
            <a:extLst/>
          </a:blip>
          <a:stretch>
            <a:fillRect/>
          </a:stretch>
        </p:blipFill>
        <p:spPr>
          <a:xfrm>
            <a:off x="17972486" y="9236342"/>
            <a:ext cx="2844801" cy="2844801"/>
          </a:xfrm>
          <a:prstGeom prst="rect">
            <a:avLst/>
          </a:prstGeom>
          <a:ln w="3175">
            <a:miter lim="400000"/>
          </a:ln>
        </p:spPr>
      </p:pic>
      <p:pic>
        <p:nvPicPr>
          <p:cNvPr id="908" name="insights.png" descr="insights.png"/>
          <p:cNvPicPr>
            <a:picLocks noChangeAspect="1"/>
          </p:cNvPicPr>
          <p:nvPr/>
        </p:nvPicPr>
        <p:blipFill>
          <a:blip r:embed="rId7">
            <a:extLst/>
          </a:blip>
          <a:stretch>
            <a:fillRect/>
          </a:stretch>
        </p:blipFill>
        <p:spPr>
          <a:xfrm>
            <a:off x="17958275" y="5262393"/>
            <a:ext cx="2847824" cy="2847824"/>
          </a:xfrm>
          <a:prstGeom prst="rect">
            <a:avLst/>
          </a:prstGeom>
          <a:ln w="3175">
            <a:miter lim="400000"/>
          </a:ln>
        </p:spPr>
      </p:pic>
      <p:pic>
        <p:nvPicPr>
          <p:cNvPr id="909" name="projeto-piloto.png" descr="projeto-piloto.png"/>
          <p:cNvPicPr>
            <a:picLocks noChangeAspect="1"/>
          </p:cNvPicPr>
          <p:nvPr/>
        </p:nvPicPr>
        <p:blipFill>
          <a:blip r:embed="rId8">
            <a:extLst/>
          </a:blip>
          <a:stretch>
            <a:fillRect/>
          </a:stretch>
        </p:blipFill>
        <p:spPr>
          <a:xfrm>
            <a:off x="2861153" y="9234831"/>
            <a:ext cx="2847823" cy="2847824"/>
          </a:xfrm>
          <a:prstGeom prst="rect">
            <a:avLst/>
          </a:prstGeom>
          <a:ln w="3175">
            <a:miter lim="400000"/>
          </a:ln>
        </p:spPr>
      </p:pic>
    </p:spTree>
    <p:extLst>
      <p:ext uri="{BB962C8B-B14F-4D97-AF65-F5344CB8AC3E}">
        <p14:creationId xmlns:p14="http://schemas.microsoft.com/office/powerpoint/2010/main" val="4783705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911"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1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3" name="Main Benefits"/>
          <p:cNvSpPr txBox="1"/>
          <p:nvPr/>
        </p:nvSpPr>
        <p:spPr>
          <a:xfrm>
            <a:off x="1023440" y="1535410"/>
            <a:ext cx="9240540"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lnSpc>
                <a:spcPct val="120000"/>
              </a:lnSpc>
              <a:defRPr sz="5500">
                <a:solidFill>
                  <a:srgbClr val="FFFFFF"/>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FFFFFF"/>
                </a:solidFill>
                <a:effectLst/>
                <a:uLnTx/>
                <a:uFillTx/>
                <a:latin typeface="Verdana"/>
                <a:ea typeface="Verdana"/>
                <a:cs typeface="Verdana"/>
                <a:sym typeface="Verdana"/>
              </a:rPr>
              <a:t>Main Benefits</a:t>
            </a:r>
          </a:p>
        </p:txBody>
      </p:sp>
      <p:sp>
        <p:nvSpPr>
          <p:cNvPr id="914" name="Linha"/>
          <p:cNvSpPr/>
          <p:nvPr/>
        </p:nvSpPr>
        <p:spPr>
          <a:xfrm>
            <a:off x="1081677" y="3153899"/>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5" name="Retângulo"/>
          <p:cNvSpPr/>
          <p:nvPr/>
        </p:nvSpPr>
        <p:spPr>
          <a:xfrm>
            <a:off x="12192000" y="0"/>
            <a:ext cx="12192000"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E9EBEE"/>
                </a:solidFill>
                <a:latin typeface="+mn-lt"/>
                <a:ea typeface="+mn-ea"/>
                <a:cs typeface="+mn-cs"/>
                <a:sym typeface="Helvetica Neue Medium"/>
              </a:defRPr>
            </a:pPr>
            <a:endParaRPr kumimoji="0" sz="3000" b="0" i="0" u="none" strike="noStrike" kern="0" cap="none" spc="0" normalizeH="0" baseline="0" noProof="0">
              <a:ln>
                <a:noFill/>
              </a:ln>
              <a:solidFill>
                <a:srgbClr val="E9EBEE"/>
              </a:solidFill>
              <a:effectLst/>
              <a:uLnTx/>
              <a:uFillTx/>
              <a:latin typeface="Helvetica Neue Medium"/>
              <a:ea typeface="Helvetica Neue Medium"/>
              <a:cs typeface="Helvetica Neue Medium"/>
              <a:sym typeface="Helvetica Neue Medium"/>
            </a:endParaRPr>
          </a:p>
        </p:txBody>
      </p:sp>
      <p:sp>
        <p:nvSpPr>
          <p:cNvPr id="916" name="How do we support you?"/>
          <p:cNvSpPr txBox="1"/>
          <p:nvPr/>
        </p:nvSpPr>
        <p:spPr>
          <a:xfrm>
            <a:off x="13539502" y="1535410"/>
            <a:ext cx="10075351"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r">
              <a:lnSpc>
                <a:spcPct val="120000"/>
              </a:lnSpc>
              <a:defRPr sz="5500">
                <a:solidFill>
                  <a:srgbClr val="1F375C"/>
                </a:solidFill>
                <a:latin typeface="Verdana"/>
                <a:ea typeface="Verdana"/>
                <a:cs typeface="Verdana"/>
                <a:sym typeface="Verdana"/>
              </a:defRPr>
            </a:lvl1pPr>
          </a:lstStyle>
          <a:p>
            <a:pPr marL="0" marR="0" lvl="0" indent="0" algn="r"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1F375C"/>
                </a:solidFill>
                <a:effectLst/>
                <a:uLnTx/>
                <a:uFillTx/>
                <a:latin typeface="Verdana"/>
                <a:ea typeface="Verdana"/>
                <a:cs typeface="Verdana"/>
                <a:sym typeface="Verdana"/>
              </a:rPr>
              <a:t>How do we support you?</a:t>
            </a:r>
          </a:p>
        </p:txBody>
      </p:sp>
      <p:sp>
        <p:nvSpPr>
          <p:cNvPr id="917" name="Linha"/>
          <p:cNvSpPr/>
          <p:nvPr/>
        </p:nvSpPr>
        <p:spPr>
          <a:xfrm>
            <a:off x="22126440" y="3153899"/>
            <a:ext cx="1270001" cy="1"/>
          </a:xfrm>
          <a:prstGeom prst="line">
            <a:avLst/>
          </a:prstGeom>
          <a:ln w="76200">
            <a:solidFill>
              <a:srgbClr val="1F375C"/>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918" name="guides.png" descr="guides.png"/>
          <p:cNvPicPr>
            <a:picLocks noChangeAspect="1"/>
          </p:cNvPicPr>
          <p:nvPr/>
        </p:nvPicPr>
        <p:blipFill>
          <a:blip r:embed="rId4">
            <a:alphaModFix amt="93227"/>
            <a:extLst/>
          </a:blip>
          <a:stretch>
            <a:fillRect/>
          </a:stretch>
        </p:blipFill>
        <p:spPr>
          <a:xfrm>
            <a:off x="238395" y="9481906"/>
            <a:ext cx="4102838" cy="4102838"/>
          </a:xfrm>
          <a:prstGeom prst="rect">
            <a:avLst/>
          </a:prstGeom>
          <a:ln w="3175">
            <a:miter lim="400000"/>
          </a:ln>
        </p:spPr>
      </p:pic>
      <p:pic>
        <p:nvPicPr>
          <p:cNvPr id="919" name="testing_1.png" descr="testing_1.png"/>
          <p:cNvPicPr>
            <a:picLocks noChangeAspect="1"/>
          </p:cNvPicPr>
          <p:nvPr/>
        </p:nvPicPr>
        <p:blipFill>
          <a:blip r:embed="rId5">
            <a:alphaModFix amt="93227"/>
            <a:extLst/>
          </a:blip>
          <a:stretch>
            <a:fillRect/>
          </a:stretch>
        </p:blipFill>
        <p:spPr>
          <a:xfrm>
            <a:off x="238395" y="6450885"/>
            <a:ext cx="4102838" cy="4102838"/>
          </a:xfrm>
          <a:prstGeom prst="rect">
            <a:avLst/>
          </a:prstGeom>
          <a:ln w="3175">
            <a:miter lim="400000"/>
          </a:ln>
        </p:spPr>
      </p:pic>
      <p:pic>
        <p:nvPicPr>
          <p:cNvPr id="920" name="share_information.png" descr="share_information.png"/>
          <p:cNvPicPr>
            <a:picLocks noChangeAspect="1"/>
          </p:cNvPicPr>
          <p:nvPr/>
        </p:nvPicPr>
        <p:blipFill>
          <a:blip r:embed="rId6">
            <a:alphaModFix amt="93227"/>
            <a:extLst/>
          </a:blip>
          <a:stretch>
            <a:fillRect/>
          </a:stretch>
        </p:blipFill>
        <p:spPr>
          <a:xfrm>
            <a:off x="238764" y="3419863"/>
            <a:ext cx="4102101" cy="4102101"/>
          </a:xfrm>
          <a:prstGeom prst="rect">
            <a:avLst/>
          </a:prstGeom>
          <a:ln w="3175">
            <a:miter lim="400000"/>
          </a:ln>
        </p:spPr>
      </p:pic>
      <p:sp>
        <p:nvSpPr>
          <p:cNvPr id="921" name="1…"/>
          <p:cNvSpPr txBox="1"/>
          <p:nvPr/>
        </p:nvSpPr>
        <p:spPr>
          <a:xfrm>
            <a:off x="4262508" y="4496312"/>
            <a:ext cx="6279716" cy="194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1</a:t>
            </a:r>
            <a:endParaRPr kumimoji="0" lang="en" sz="7000" b="1" i="0" u="none" strike="noStrike" kern="0" cap="none" spc="0" normalizeH="0" baseline="0" noProof="0">
              <a:ln>
                <a:noFill/>
              </a:ln>
              <a:solidFill>
                <a:srgbClr val="FFFFFF">
                  <a:alpha val="73000"/>
                </a:srgbClr>
              </a:solidFill>
              <a:effectLst/>
              <a:uLnTx/>
              <a:uFillTx/>
              <a:latin typeface="Verdana"/>
              <a:ea typeface="Verdana"/>
              <a:cs typeface="Verdana"/>
              <a:sym typeface="Verdana"/>
            </a:endParaRPr>
          </a:p>
          <a:p>
            <a:pPr lvl="0" algn="l">
              <a:defRPr sz="2500" b="0">
                <a:solidFill>
                  <a:srgbClr val="FFFFFF"/>
                </a:solidFill>
                <a:latin typeface="Verdana"/>
                <a:ea typeface="Verdana"/>
                <a:cs typeface="Verdana"/>
                <a:sym typeface="Verdana"/>
              </a:defRPr>
            </a:pPr>
            <a:r>
              <a:rPr lang="en" sz="2500" b="0">
                <a:solidFill>
                  <a:srgbClr val="FFFFFF"/>
                </a:solidFill>
                <a:latin typeface="Verdana"/>
                <a:ea typeface="Verdana"/>
                <a:cs typeface="Verdana"/>
                <a:sym typeface="Verdana"/>
              </a:rPr>
              <a:t>Smarter decisions faster by leveraging broad-based, real-time context data</a:t>
            </a:r>
            <a:endParaRPr kumimoji="0" lang="en" sz="25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22" name="2…"/>
          <p:cNvSpPr txBox="1"/>
          <p:nvPr/>
        </p:nvSpPr>
        <p:spPr>
          <a:xfrm>
            <a:off x="4262508" y="7335343"/>
            <a:ext cx="627971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2</a:t>
            </a:r>
            <a:endParaRPr kumimoji="0" lang="en" sz="7000" b="1" i="0" u="none" strike="noStrike" kern="0" cap="none" spc="0" normalizeH="0" baseline="0" noProof="0">
              <a:ln>
                <a:noFill/>
              </a:ln>
              <a:solidFill>
                <a:srgbClr val="FFFFFF">
                  <a:alpha val="73000"/>
                </a:srgbClr>
              </a:solidFill>
              <a:effectLst/>
              <a:uLnTx/>
              <a:uFillTx/>
              <a:latin typeface="Verdana"/>
              <a:ea typeface="Verdana"/>
              <a:cs typeface="Verdana"/>
              <a:sym typeface="Verdana"/>
            </a:endParaRPr>
          </a:p>
          <a:p>
            <a:pPr lvl="0" algn="l">
              <a:defRPr sz="2500" b="0">
                <a:solidFill>
                  <a:srgbClr val="FFFFFF"/>
                </a:solidFill>
                <a:latin typeface="Verdana"/>
                <a:ea typeface="Verdana"/>
                <a:cs typeface="Verdana"/>
                <a:sym typeface="Verdana"/>
              </a:defRPr>
            </a:pPr>
            <a:r>
              <a:rPr lang="en" sz="2500" b="0">
                <a:solidFill>
                  <a:srgbClr val="FFFFFF"/>
                </a:solidFill>
                <a:latin typeface="Verdana"/>
                <a:ea typeface="Verdana"/>
                <a:cs typeface="Verdana"/>
                <a:sym typeface="Verdana"/>
              </a:rPr>
              <a:t>Standards-based ecosystems exploiting the same data, ensuring scalability</a:t>
            </a:r>
            <a:endParaRPr kumimoji="0" lang="en" sz="25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23" name="3…"/>
          <p:cNvSpPr txBox="1"/>
          <p:nvPr/>
        </p:nvSpPr>
        <p:spPr>
          <a:xfrm>
            <a:off x="4262508" y="10366365"/>
            <a:ext cx="5997230"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lang="en-GB" sz="7000" b="1" i="0" u="none" strike="noStrike" kern="0" cap="none" spc="0" normalizeH="0" baseline="0">
                <a:ln>
                  <a:noFill/>
                </a:ln>
                <a:solidFill>
                  <a:srgbClr val="FFFFFF">
                    <a:alpha val="73000"/>
                  </a:srgbClr>
                </a:solidFill>
                <a:effectLst/>
                <a:uLnTx/>
                <a:uFillTx/>
                <a:latin typeface="Verdana"/>
                <a:ea typeface="Verdana"/>
                <a:cs typeface="Verdana"/>
                <a:sym typeface="Verdana"/>
              </a:rPr>
              <a:t>3</a:t>
            </a:r>
          </a:p>
          <a:p>
            <a:pPr marL="0" marR="0" lvl="0" indent="0" algn="l" defTabSz="825500" rtl="0" eaLnBrk="1" fontAlgn="auto" latinLnBrk="0" hangingPunct="0">
              <a:lnSpc>
                <a:spcPct val="100000"/>
              </a:lnSpc>
              <a:spcBef>
                <a:spcPts val="0"/>
              </a:spcBef>
              <a:spcAft>
                <a:spcPts val="0"/>
              </a:spcAft>
              <a:buClrTx/>
              <a:buSzTx/>
              <a:buFontTx/>
              <a:buNone/>
              <a:tabLst/>
              <a:defRPr sz="2500" b="0">
                <a:solidFill>
                  <a:srgbClr val="FFFFFF"/>
                </a:solidFill>
                <a:latin typeface="Verdana"/>
                <a:ea typeface="Verdana"/>
                <a:cs typeface="Verdana"/>
                <a:sym typeface="Verdana"/>
              </a:defRPr>
            </a:pPr>
            <a:r>
              <a:rPr kumimoji="0" lang="en-GB" sz="2500" b="0" i="0" u="none" strike="noStrike" kern="0" cap="none" spc="0" normalizeH="0" baseline="0">
                <a:ln>
                  <a:noFill/>
                </a:ln>
                <a:solidFill>
                  <a:srgbClr val="FFFFFF"/>
                </a:solidFill>
                <a:effectLst/>
                <a:uLnTx/>
                <a:uFillTx/>
                <a:latin typeface="Verdana"/>
                <a:ea typeface="Verdana"/>
                <a:cs typeface="Verdana"/>
                <a:sym typeface="Verdana"/>
              </a:rPr>
              <a:t>Faster time-to-market thanks to specifications and reference implementations</a:t>
            </a:r>
          </a:p>
        </p:txBody>
      </p:sp>
      <p:sp>
        <p:nvSpPr>
          <p:cNvPr id="924" name="1…"/>
          <p:cNvSpPr txBox="1"/>
          <p:nvPr/>
        </p:nvSpPr>
        <p:spPr>
          <a:xfrm>
            <a:off x="14937072" y="4277138"/>
            <a:ext cx="5160950" cy="23875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1</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A set of standards and sample software with clear documentation</a:t>
            </a:r>
            <a:endParaRPr kumimoji="0" sz="2500" b="0" i="0" u="none" strike="noStrike" kern="0" cap="none" spc="0" normalizeH="0" baseline="0" noProof="0">
              <a:ln>
                <a:noFill/>
              </a:ln>
              <a:solidFill>
                <a:srgbClr val="1F375C"/>
              </a:solidFill>
              <a:effectLst/>
              <a:uLnTx/>
              <a:uFillTx/>
              <a:latin typeface="Verdana"/>
              <a:ea typeface="Verdana"/>
              <a:cs typeface="Verdana"/>
              <a:sym typeface="Verdana"/>
            </a:endParaRPr>
          </a:p>
        </p:txBody>
      </p:sp>
      <p:sp>
        <p:nvSpPr>
          <p:cNvPr id="925" name="2…"/>
          <p:cNvSpPr txBox="1"/>
          <p:nvPr/>
        </p:nvSpPr>
        <p:spPr>
          <a:xfrm>
            <a:off x="14937072" y="7527703"/>
            <a:ext cx="5160950" cy="194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2</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Connectivity and conformance testing services in sandbox</a:t>
            </a:r>
            <a:endParaRPr kumimoji="0" sz="2500" b="0" i="0" u="none" strike="noStrike" kern="0" cap="none" spc="0" normalizeH="0" baseline="0" noProof="0">
              <a:ln>
                <a:noFill/>
              </a:ln>
              <a:solidFill>
                <a:srgbClr val="1F375C"/>
              </a:solidFill>
              <a:effectLst/>
              <a:uLnTx/>
              <a:uFillTx/>
              <a:latin typeface="Verdana"/>
              <a:ea typeface="Verdana"/>
              <a:cs typeface="Verdana"/>
              <a:sym typeface="Verdana"/>
            </a:endParaRPr>
          </a:p>
        </p:txBody>
      </p:sp>
      <p:sp>
        <p:nvSpPr>
          <p:cNvPr id="926" name="3…"/>
          <p:cNvSpPr txBox="1"/>
          <p:nvPr/>
        </p:nvSpPr>
        <p:spPr>
          <a:xfrm>
            <a:off x="15262950" y="10558724"/>
            <a:ext cx="5033046" cy="194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3</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Support through our service desk and online community</a:t>
            </a:r>
            <a:endParaRPr kumimoji="0" sz="2500" b="0" i="0" u="none" strike="noStrike" kern="0" cap="none" spc="0" normalizeH="0" baseline="0" noProof="0">
              <a:ln>
                <a:noFill/>
              </a:ln>
              <a:solidFill>
                <a:srgbClr val="1F375C"/>
              </a:solidFill>
              <a:effectLst/>
              <a:uLnTx/>
              <a:uFillTx/>
              <a:latin typeface="Verdana"/>
              <a:ea typeface="Verdana"/>
              <a:cs typeface="Verdana"/>
              <a:sym typeface="Verdana"/>
            </a:endParaRPr>
          </a:p>
        </p:txBody>
      </p:sp>
      <p:pic>
        <p:nvPicPr>
          <p:cNvPr id="927" name="team.png" descr="team.png"/>
          <p:cNvPicPr>
            <a:picLocks noChangeAspect="1"/>
          </p:cNvPicPr>
          <p:nvPr/>
        </p:nvPicPr>
        <p:blipFill>
          <a:blip r:embed="rId7">
            <a:extLst/>
          </a:blip>
          <a:stretch>
            <a:fillRect/>
          </a:stretch>
        </p:blipFill>
        <p:spPr>
          <a:xfrm>
            <a:off x="20070436" y="6451253"/>
            <a:ext cx="4102101" cy="4102101"/>
          </a:xfrm>
          <a:prstGeom prst="rect">
            <a:avLst/>
          </a:prstGeom>
          <a:ln w="3175">
            <a:miter lim="400000"/>
          </a:ln>
        </p:spPr>
      </p:pic>
      <p:pic>
        <p:nvPicPr>
          <p:cNvPr id="928" name="software_tools.png" descr="software_tools.png"/>
          <p:cNvPicPr>
            <a:picLocks noChangeAspect="1"/>
          </p:cNvPicPr>
          <p:nvPr/>
        </p:nvPicPr>
        <p:blipFill>
          <a:blip r:embed="rId8">
            <a:extLst/>
          </a:blip>
          <a:stretch>
            <a:fillRect/>
          </a:stretch>
        </p:blipFill>
        <p:spPr>
          <a:xfrm>
            <a:off x="20070436" y="3419863"/>
            <a:ext cx="4102101" cy="4102101"/>
          </a:xfrm>
          <a:prstGeom prst="rect">
            <a:avLst/>
          </a:prstGeom>
          <a:ln w="3175">
            <a:miter lim="400000"/>
          </a:ln>
        </p:spPr>
      </p:pic>
      <p:pic>
        <p:nvPicPr>
          <p:cNvPr id="929" name="experience (1).png" descr="experience (1).png"/>
          <p:cNvPicPr>
            <a:picLocks noChangeAspect="1"/>
          </p:cNvPicPr>
          <p:nvPr/>
        </p:nvPicPr>
        <p:blipFill>
          <a:blip r:embed="rId9">
            <a:extLst/>
          </a:blip>
          <a:stretch>
            <a:fillRect/>
          </a:stretch>
        </p:blipFill>
        <p:spPr>
          <a:xfrm>
            <a:off x="20070436" y="9663376"/>
            <a:ext cx="4102101" cy="4102101"/>
          </a:xfrm>
          <a:prstGeom prst="rect">
            <a:avLst/>
          </a:prstGeom>
          <a:ln w="3175">
            <a:miter lim="400000"/>
          </a:ln>
        </p:spPr>
      </p:pic>
    </p:spTree>
    <p:extLst>
      <p:ext uri="{BB962C8B-B14F-4D97-AF65-F5344CB8AC3E}">
        <p14:creationId xmlns:p14="http://schemas.microsoft.com/office/powerpoint/2010/main" val="2889485350"/>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7" y="12524096"/>
            <a:ext cx="1012354" cy="702068"/>
          </a:xfrm>
          <a:prstGeom prst="rect">
            <a:avLst/>
          </a:prstGeom>
          <a:ln w="3175">
            <a:miter lim="400000"/>
          </a:ln>
        </p:spPr>
      </p:pic>
      <p:sp>
        <p:nvSpPr>
          <p:cNvPr id="937" name="Linha"/>
          <p:cNvSpPr/>
          <p:nvPr/>
        </p:nvSpPr>
        <p:spPr>
          <a:xfrm flipV="1">
            <a:off x="23925923" y="12664417"/>
            <a:ext cx="2"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38" name="Supporting smart education with BDTI."/>
          <p:cNvSpPr txBox="1"/>
          <p:nvPr/>
        </p:nvSpPr>
        <p:spPr>
          <a:xfrm>
            <a:off x="1312970" y="1125943"/>
            <a:ext cx="12552320" cy="194920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6" tIns="50776" rIns="50776" bIns="50776" anchor="ctr">
            <a:spAutoFit/>
          </a:bodyPr>
          <a:lstStyle>
            <a:lvl1pPr algn="l">
              <a:lnSpc>
                <a:spcPct val="120000"/>
              </a:lnSpc>
              <a:defRPr sz="5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242529"/>
                </a:solidFill>
                <a:effectLst/>
                <a:uLnTx/>
                <a:uFillTx/>
                <a:latin typeface="Verdana"/>
                <a:ea typeface="Verdana"/>
                <a:cs typeface="Verdana"/>
                <a:sym typeface="Verdana"/>
              </a:rPr>
              <a:t>Air pollution mitigated and reduced with Context Broker </a:t>
            </a:r>
            <a:endParaRPr kumimoji="0" sz="5000" b="1" i="0" u="none" strike="noStrike" kern="0" cap="none" spc="0" normalizeH="0" baseline="0" noProof="0" dirty="0">
              <a:ln>
                <a:noFill/>
              </a:ln>
              <a:solidFill>
                <a:srgbClr val="242529"/>
              </a:solidFill>
              <a:effectLst/>
              <a:uLnTx/>
              <a:uFillTx/>
              <a:latin typeface="Verdana"/>
              <a:ea typeface="Verdana"/>
              <a:cs typeface="Verdana"/>
              <a:sym typeface="Verdana"/>
            </a:endParaRPr>
          </a:p>
        </p:txBody>
      </p:sp>
      <p:sp>
        <p:nvSpPr>
          <p:cNvPr id="939" name="Linha"/>
          <p:cNvSpPr/>
          <p:nvPr/>
        </p:nvSpPr>
        <p:spPr>
          <a:xfrm>
            <a:off x="1337335" y="3386477"/>
            <a:ext cx="641490" cy="2"/>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40" name="The challenge…"/>
          <p:cNvSpPr txBox="1"/>
          <p:nvPr/>
        </p:nvSpPr>
        <p:spPr>
          <a:xfrm>
            <a:off x="1312970" y="3965896"/>
            <a:ext cx="11529516" cy="931339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The challenge</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1600" b="0">
                <a:latin typeface="Verdana"/>
                <a:ea typeface="Verdana"/>
                <a:cs typeface="Verdana"/>
                <a:sym typeface="Verdana"/>
              </a:defRPr>
            </a:pPr>
            <a:r>
              <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rPr>
              <a:t>Cities collect large data sets from traffic, air pollution, public transport and citizen behavior data. However, how can the collected data be contextualized to help cities make better decisions? And to understand processes, see patterns and provide solutions before problems escalate? </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1600" b="0">
                <a:latin typeface="Verdana"/>
                <a:ea typeface="Verdana"/>
                <a:cs typeface="Verdana"/>
                <a:sym typeface="Verdana"/>
              </a:defRPr>
            </a:pPr>
            <a:r>
              <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rPr>
              <a:t>Take for example pollution as an example. Air pollution forms a serious public health risk in urban environments. Many European cities are confronted with increasing air pollution and associated health problems. Barcelona, the second most populous city of Spain, is one of them. Learn how Context Broker helped Barcelona address this challenge</a:t>
            </a: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 </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1600" b="0">
                <a:latin typeface="Verdana"/>
                <a:ea typeface="Verdana"/>
                <a:cs typeface="Verdana"/>
                <a:sym typeface="Verdana"/>
              </a:defRPr>
            </a:pPr>
            <a:endPar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lang="en-US" sz="2400" b="1" i="0" u="none" strike="noStrike" kern="0" cap="none" spc="0" normalizeH="0" baseline="0" noProof="0" dirty="0">
                <a:ln>
                  <a:noFill/>
                </a:ln>
                <a:solidFill>
                  <a:srgbClr val="000000"/>
                </a:solidFill>
                <a:effectLst/>
                <a:uLnTx/>
                <a:uFillTx/>
                <a:latin typeface="Verdana"/>
                <a:ea typeface="Verdana"/>
                <a:cs typeface="Verdana"/>
                <a:sym typeface="Verdana"/>
              </a:rPr>
              <a:t>The solution</a:t>
            </a:r>
          </a:p>
          <a:p>
            <a:pPr marL="285750" marR="0" lvl="0" indent="-285750" algn="l" defTabSz="825500" rtl="0" eaLnBrk="1" fontAlgn="auto" latinLnBrk="0" hangingPunct="0">
              <a:lnSpc>
                <a:spcPct val="140000"/>
              </a:lnSpc>
              <a:spcBef>
                <a:spcPts val="1000"/>
              </a:spcBef>
              <a:spcAft>
                <a:spcPts val="0"/>
              </a:spcAft>
              <a:buClrTx/>
              <a:buSzPct val="50000"/>
              <a:buFont typeface="Arial" panose="020B0604020202020204" pitchFamily="34" charset="0"/>
              <a:buChar char="•"/>
              <a:tabLst/>
              <a:defRPr sz="1600" b="0">
                <a:latin typeface="Verdana"/>
                <a:ea typeface="Verdana"/>
                <a:cs typeface="Verdana"/>
                <a:sym typeface="Verdana"/>
              </a:defRPr>
            </a:pPr>
            <a:r>
              <a:rPr kumimoji="0" lang="en-US" sz="1800" b="0" i="0" u="none" strike="noStrike" kern="0" cap="none" spc="0" normalizeH="0" baseline="0" noProof="0" dirty="0">
                <a:ln>
                  <a:noFill/>
                </a:ln>
                <a:solidFill>
                  <a:srgbClr val="000000"/>
                </a:solidFill>
                <a:effectLst/>
                <a:uLnTx/>
                <a:uFillTx/>
                <a:latin typeface="Verdana" charset="0"/>
                <a:ea typeface="Verdana"/>
                <a:cs typeface="Verdana"/>
                <a:sym typeface="Verdana"/>
              </a:rPr>
              <a:t>Context Broker enabled the city of Barcelona to find an air pollution solution that would provide real time pollution data. This helped the city to find and understand the pollution sources better, and to tackle the pollution issue. </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kumimoji="0" lang="en-US" sz="1800" b="0" i="0" u="none" strike="noStrike" kern="0" cap="none" spc="0" normalizeH="0" baseline="0" noProof="0" dirty="0">
                <a:ln>
                  <a:noFill/>
                </a:ln>
                <a:solidFill>
                  <a:srgbClr val="000000"/>
                </a:solidFill>
                <a:effectLst/>
                <a:uLnTx/>
                <a:uFillTx/>
                <a:latin typeface="Verdana" charset="0"/>
                <a:ea typeface="Verdana"/>
                <a:cs typeface="Verdana"/>
                <a:sym typeface="Verdana"/>
              </a:rPr>
              <a:t>Context Broker </a:t>
            </a:r>
            <a:r>
              <a:rPr kumimoji="0" lang="en-US" sz="1800" b="0" i="0" u="none" strike="noStrike" kern="0" cap="none" spc="0" normalizeH="0" baseline="0" noProof="0" dirty="0" err="1">
                <a:ln>
                  <a:noFill/>
                </a:ln>
                <a:solidFill>
                  <a:srgbClr val="000000"/>
                </a:solidFill>
                <a:effectLst/>
                <a:uLnTx/>
                <a:uFillTx/>
                <a:latin typeface="Verdana" charset="0"/>
                <a:ea typeface="Verdana"/>
                <a:cs typeface="Verdana"/>
                <a:sym typeface="Verdana"/>
              </a:rPr>
              <a:t>centralises</a:t>
            </a:r>
            <a:r>
              <a:rPr kumimoji="0" lang="en-US" sz="1800" b="0" i="0" u="none" strike="noStrike" kern="0" cap="none" spc="0" normalizeH="0" baseline="0" noProof="0" dirty="0">
                <a:ln>
                  <a:noFill/>
                </a:ln>
                <a:solidFill>
                  <a:srgbClr val="000000"/>
                </a:solidFill>
                <a:effectLst/>
                <a:uLnTx/>
                <a:uFillTx/>
                <a:latin typeface="Verdana" charset="0"/>
                <a:ea typeface="Verdana"/>
                <a:cs typeface="Verdana"/>
                <a:sym typeface="Verdana"/>
              </a:rPr>
              <a:t> and provides context to data coming from a wide variety of sources, such as air pollution data. Providing data context helps public administrations make informed decisions with real time data that is already filtered, </a:t>
            </a:r>
            <a:r>
              <a:rPr kumimoji="0" lang="en-US" sz="1800" b="0" i="0" u="none" strike="noStrike" kern="0" cap="none" spc="0" normalizeH="0" baseline="0" noProof="0" dirty="0" err="1">
                <a:ln>
                  <a:noFill/>
                </a:ln>
                <a:solidFill>
                  <a:srgbClr val="000000"/>
                </a:solidFill>
                <a:effectLst/>
                <a:uLnTx/>
                <a:uFillTx/>
                <a:latin typeface="Verdana" charset="0"/>
                <a:ea typeface="Verdana"/>
                <a:cs typeface="Verdana"/>
                <a:sym typeface="Verdana"/>
              </a:rPr>
              <a:t>organised</a:t>
            </a:r>
            <a:r>
              <a:rPr kumimoji="0" lang="en-US" sz="1800" b="0" i="0" u="none" strike="noStrike" kern="0" cap="none" spc="0" normalizeH="0" baseline="0" noProof="0" dirty="0">
                <a:ln>
                  <a:noFill/>
                </a:ln>
                <a:solidFill>
                  <a:srgbClr val="000000"/>
                </a:solidFill>
                <a:effectLst/>
                <a:uLnTx/>
                <a:uFillTx/>
                <a:latin typeface="Verdana" charset="0"/>
                <a:ea typeface="Verdana"/>
                <a:cs typeface="Verdana"/>
                <a:sym typeface="Verdana"/>
              </a:rPr>
              <a:t> and labelled. In other words, it puts data into perspective. This helps to make data-driven decisions in real time, at the right time. </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kumimoji="0" lang="en-US" sz="1800" b="0" i="0" u="none" strike="noStrike" kern="0" cap="none" spc="0" normalizeH="0" baseline="0" noProof="0" dirty="0">
                <a:ln>
                  <a:noFill/>
                </a:ln>
                <a:solidFill>
                  <a:srgbClr val="000000"/>
                </a:solidFill>
                <a:effectLst/>
                <a:uLnTx/>
                <a:uFillTx/>
                <a:latin typeface="Verdana" charset="0"/>
                <a:ea typeface="Verdana"/>
                <a:cs typeface="Verdana"/>
                <a:sym typeface="Verdana"/>
              </a:rPr>
              <a:t>Contextualize your data and make smart, data based, decision in real time with Context Broker. </a:t>
            </a:r>
            <a:endParaRPr lang="en-US" sz="1800" b="0" dirty="0">
              <a:latin typeface="Verdana" charset="0"/>
              <a:ea typeface="Verdana"/>
              <a:cs typeface="Verdana"/>
              <a:sym typeface="Verdana"/>
            </a:endParaRP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endParaRPr kumimoji="0" lang="en-US" sz="1800" b="0" i="0" u="none" strike="noStrike" kern="0" cap="none" spc="0" normalizeH="0" baseline="0" noProof="0" dirty="0">
              <a:ln>
                <a:noFill/>
              </a:ln>
              <a:solidFill>
                <a:srgbClr val="000000"/>
              </a:solidFill>
              <a:effectLst/>
              <a:uLnTx/>
              <a:uFillTx/>
              <a:latin typeface="Verdana" charset="0"/>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1800" b="0">
                <a:latin typeface="Verdana"/>
                <a:ea typeface="Verdana"/>
                <a:cs typeface="Verdana"/>
                <a:sym typeface="Verdana"/>
              </a:defRPr>
            </a:pPr>
            <a:r>
              <a:rPr kumimoji="0" lang="en-US" sz="1800" b="0" i="0" u="none" strike="noStrike" kern="0" cap="none" spc="0" normalizeH="0" baseline="0" noProof="0" dirty="0">
                <a:ln>
                  <a:noFill/>
                </a:ln>
                <a:solidFill>
                  <a:srgbClr val="000000"/>
                </a:solidFill>
                <a:effectLst/>
                <a:uLnTx/>
                <a:uFillTx/>
                <a:latin typeface="Verdana" charset="0"/>
                <a:ea typeface="Verdana"/>
                <a:cs typeface="Verdana"/>
                <a:sym typeface="Verdana"/>
                <a:hlinkClick r:id="rId3"/>
              </a:rPr>
              <a:t>Read the story</a:t>
            </a:r>
            <a:endParaRPr kumimoji="0" sz="1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pic>
        <p:nvPicPr>
          <p:cNvPr id="941" name="logoCE.gif" descr="logoC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3000" y="12522201"/>
            <a:ext cx="1016000" cy="704598"/>
          </a:xfrm>
          <a:prstGeom prst="rect">
            <a:avLst/>
          </a:prstGeom>
          <a:ln w="3175">
            <a:miter lim="400000"/>
          </a:ln>
        </p:spPr>
      </p:pic>
      <p:sp>
        <p:nvSpPr>
          <p:cNvPr id="942" name="Linha"/>
          <p:cNvSpPr/>
          <p:nvPr/>
        </p:nvSpPr>
        <p:spPr>
          <a:xfrm flipV="1">
            <a:off x="23925923" y="12664417"/>
            <a:ext cx="2"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2" name="Picture 1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4107886" y="0"/>
            <a:ext cx="10276116" cy="15528280"/>
          </a:xfrm>
          <a:prstGeom prst="rect">
            <a:avLst/>
          </a:prstGeom>
        </p:spPr>
      </p:pic>
    </p:spTree>
    <p:extLst>
      <p:ext uri="{BB962C8B-B14F-4D97-AF65-F5344CB8AC3E}">
        <p14:creationId xmlns:p14="http://schemas.microsoft.com/office/powerpoint/2010/main" val="156882798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886" name="logoCE.gif" descr="logoC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887"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88" name="Meet…"/>
          <p:cNvSpPr txBox="1"/>
          <p:nvPr/>
        </p:nvSpPr>
        <p:spPr>
          <a:xfrm>
            <a:off x="1560295" y="2005837"/>
            <a:ext cx="9211548" cy="43022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3000">
                <a:solidFill>
                  <a:srgbClr val="FFFFFF"/>
                </a:solidFill>
                <a:latin typeface="Verdana"/>
                <a:ea typeface="Verdana"/>
                <a:cs typeface="Verdana"/>
                <a:sym typeface="Verdana"/>
              </a:defRPr>
            </a:pPr>
            <a:r>
              <a:rPr kumimoji="0" sz="3000" b="1" i="0" u="none" strike="noStrike" kern="0" cap="none" spc="0" normalizeH="0" baseline="0" noProof="0">
                <a:ln>
                  <a:noFill/>
                </a:ln>
                <a:solidFill>
                  <a:srgbClr val="FFFFFF"/>
                </a:solidFill>
                <a:effectLst/>
                <a:uLnTx/>
                <a:uFillTx/>
                <a:latin typeface="Verdana"/>
                <a:ea typeface="Verdana"/>
                <a:cs typeface="Verdana"/>
                <a:sym typeface="Verdana"/>
              </a:rPr>
              <a:t>Meet</a:t>
            </a: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r>
              <a:rPr kumimoji="0" lang="en-US" sz="5000" b="1" i="0" u="none" strike="noStrike" kern="0" cap="none" spc="0" normalizeH="0" baseline="0" noProof="0">
                <a:ln>
                  <a:noFill/>
                </a:ln>
                <a:solidFill>
                  <a:srgbClr val="FFFFFF"/>
                </a:solidFill>
                <a:effectLst/>
                <a:uLnTx/>
                <a:uFillTx/>
                <a:latin typeface="Verdana"/>
                <a:ea typeface="Verdana"/>
                <a:cs typeface="Verdana"/>
                <a:sym typeface="Verdana"/>
              </a:rPr>
              <a:t>eArchiving</a:t>
            </a:r>
          </a:p>
          <a:p>
            <a:pPr marL="0" marR="0" lvl="0" indent="0" algn="l" defTabSz="825500" rtl="0" eaLnBrk="1" fontAlgn="auto" latinLnBrk="0" hangingPunct="0">
              <a:lnSpc>
                <a:spcPct val="140000"/>
              </a:lnSpc>
              <a:spcBef>
                <a:spcPts val="0"/>
              </a:spcBef>
              <a:spcAft>
                <a:spcPts val="0"/>
              </a:spcAft>
              <a:buClrTx/>
              <a:buSzTx/>
              <a:buFontTx/>
              <a:buNone/>
              <a:tabLst/>
              <a:defRPr sz="4000" b="0">
                <a:solidFill>
                  <a:srgbClr val="FFFFFF"/>
                </a:solidFill>
                <a:latin typeface="Verdana"/>
                <a:ea typeface="Verdana"/>
                <a:cs typeface="Verdana"/>
                <a:sym typeface="Verdana"/>
              </a:defRPr>
            </a:pPr>
            <a:r>
              <a:rPr lang="en-US" sz="4000" b="0">
                <a:solidFill>
                  <a:srgbClr val="FFFFFF"/>
                </a:solidFill>
                <a:latin typeface="Verdana"/>
                <a:ea typeface="Verdana"/>
                <a:cs typeface="Verdana"/>
                <a:sym typeface="Verdana"/>
              </a:rPr>
              <a:t>Store and preserve digital information cost-efficiently over the long term</a:t>
            </a:r>
            <a:endParaRPr kumimoji="0" lang="fi-FI" sz="4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89" name="Linha"/>
          <p:cNvSpPr/>
          <p:nvPr/>
        </p:nvSpPr>
        <p:spPr>
          <a:xfrm>
            <a:off x="1679965" y="7034691"/>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72849" y="4573043"/>
            <a:ext cx="10817225" cy="9142957"/>
          </a:xfrm>
          <a:prstGeom prst="rect">
            <a:avLst/>
          </a:prstGeom>
        </p:spPr>
      </p:pic>
    </p:spTree>
    <p:extLst>
      <p:ext uri="{BB962C8B-B14F-4D97-AF65-F5344CB8AC3E}">
        <p14:creationId xmlns:p14="http://schemas.microsoft.com/office/powerpoint/2010/main" val="3430173409"/>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93"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4" name="Is BDTI for me?…"/>
          <p:cNvSpPr txBox="1"/>
          <p:nvPr/>
        </p:nvSpPr>
        <p:spPr>
          <a:xfrm>
            <a:off x="2437014" y="864193"/>
            <a:ext cx="19509972" cy="227961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ctr" defTabSz="825500" rtl="0" eaLnBrk="1" fontAlgn="auto" latinLnBrk="0" hangingPunct="0">
              <a:lnSpc>
                <a:spcPct val="120000"/>
              </a:lnSpc>
              <a:spcBef>
                <a:spcPts val="2000"/>
              </a:spcBef>
              <a:spcAft>
                <a:spcPts val="0"/>
              </a:spcAft>
              <a:buClrTx/>
              <a:buSzTx/>
              <a:buFontTx/>
              <a:buNone/>
              <a:tabLst/>
              <a:defRPr sz="6000">
                <a:solidFill>
                  <a:srgbClr val="1F375C"/>
                </a:solidFill>
                <a:latin typeface="Verdana"/>
                <a:ea typeface="Verdana"/>
                <a:cs typeface="Verdana"/>
                <a:sym typeface="Verdana"/>
              </a:defRPr>
            </a:pPr>
            <a:r>
              <a:rPr kumimoji="0" lang="en-GB" sz="6000" b="1" i="0" u="none" strike="noStrike" kern="0" cap="none" spc="0" normalizeH="0" baseline="0" noProof="0">
                <a:ln>
                  <a:noFill/>
                </a:ln>
                <a:solidFill>
                  <a:srgbClr val="1F375C"/>
                </a:solidFill>
                <a:effectLst/>
                <a:uLnTx/>
                <a:uFillTx/>
                <a:latin typeface="Verdana"/>
                <a:ea typeface="Verdana"/>
                <a:cs typeface="Verdana"/>
                <a:sym typeface="Verdana"/>
              </a:rPr>
              <a:t>Is eArchiving for me?</a:t>
            </a:r>
          </a:p>
          <a:p>
            <a:pPr marL="0" marR="0" lvl="0" indent="0" algn="ctr" defTabSz="825500" rtl="0" eaLnBrk="1" fontAlgn="auto" latinLnBrk="0" hangingPunct="0">
              <a:lnSpc>
                <a:spcPct val="140000"/>
              </a:lnSpc>
              <a:spcBef>
                <a:spcPts val="1000"/>
              </a:spcBef>
              <a:spcAft>
                <a:spcPts val="0"/>
              </a:spcAft>
              <a:buClrTx/>
              <a:buSzTx/>
              <a:buFontTx/>
              <a:buNone/>
              <a:tabLst/>
              <a:defRPr sz="5000" b="0">
                <a:solidFill>
                  <a:srgbClr val="1F375C"/>
                </a:solidFill>
                <a:latin typeface="Verdana"/>
                <a:ea typeface="Verdana"/>
                <a:cs typeface="Verdana"/>
                <a:sym typeface="Verdana"/>
              </a:defRPr>
            </a:pPr>
            <a:r>
              <a:rPr kumimoji="0" lang="en-GB" sz="5000" b="1" i="0" u="none" strike="noStrike" kern="0" cap="none" spc="0" normalizeH="0" baseline="0" noProof="0">
                <a:ln>
                  <a:noFill/>
                </a:ln>
                <a:solidFill>
                  <a:srgbClr val="1F375C"/>
                </a:solidFill>
                <a:effectLst/>
                <a:uLnTx/>
                <a:uFillTx/>
                <a:latin typeface="Verdana"/>
                <a:ea typeface="Verdana"/>
                <a:cs typeface="Verdana"/>
                <a:sym typeface="Verdana"/>
              </a:rPr>
              <a:t>Yes, </a:t>
            </a:r>
            <a:r>
              <a:rPr kumimoji="0" lang="en-GB" sz="4100" b="0" i="0" u="none" strike="noStrike" kern="0" cap="none" spc="0" normalizeH="0" baseline="0" noProof="0">
                <a:ln>
                  <a:noFill/>
                </a:ln>
                <a:solidFill>
                  <a:srgbClr val="1F375C"/>
                </a:solidFill>
                <a:effectLst/>
                <a:uLnTx/>
                <a:uFillTx/>
                <a:latin typeface="Verdana"/>
                <a:ea typeface="Verdana"/>
                <a:cs typeface="Verdana"/>
                <a:sym typeface="Verdana"/>
              </a:rPr>
              <a:t>if you need to guarantee access to your information in the future.</a:t>
            </a:r>
          </a:p>
        </p:txBody>
      </p:sp>
      <p:sp>
        <p:nvSpPr>
          <p:cNvPr id="895" name="Retângulo"/>
          <p:cNvSpPr/>
          <p:nvPr/>
        </p:nvSpPr>
        <p:spPr>
          <a:xfrm>
            <a:off x="-1008365" y="3969697"/>
            <a:ext cx="25737254" cy="10882436"/>
          </a:xfrm>
          <a:prstGeom prst="rect">
            <a:avLst/>
          </a:prstGeom>
          <a:solidFill>
            <a:srgbClr val="4A8ECC"/>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2100" b="0">
                <a:solidFill>
                  <a:srgbClr val="FFFFFF"/>
                </a:solidFill>
                <a:latin typeface="+mn-lt"/>
                <a:ea typeface="+mn-ea"/>
                <a:cs typeface="+mn-cs"/>
                <a:sym typeface="Helvetica Neue Medium"/>
              </a:defRPr>
            </a:pPr>
            <a:endParaRPr kumimoji="0" sz="21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6" name="What problems can we help you solve?"/>
          <p:cNvSpPr txBox="1"/>
          <p:nvPr/>
        </p:nvSpPr>
        <p:spPr>
          <a:xfrm>
            <a:off x="2614318" y="4492713"/>
            <a:ext cx="8776391" cy="68731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75" tIns="50775" rIns="50775" bIns="50775" anchor="ctr">
            <a:spAutoFit/>
          </a:bodyPr>
          <a:lstStyle>
            <a:lvl1pPr>
              <a:defRPr sz="3800">
                <a:solidFill>
                  <a:srgbClr val="F5CF46"/>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800" b="1" i="0" u="none" strike="noStrike" kern="0" cap="none" spc="0" normalizeH="0" baseline="0" noProof="0" dirty="0">
                <a:ln>
                  <a:noFill/>
                </a:ln>
                <a:solidFill>
                  <a:srgbClr val="F5CF46"/>
                </a:solidFill>
                <a:effectLst/>
                <a:uLnTx/>
                <a:uFillTx/>
                <a:latin typeface="Verdana"/>
                <a:ea typeface="Verdana"/>
                <a:cs typeface="Verdana"/>
                <a:sym typeface="Verdana"/>
              </a:rPr>
              <a:t>What we can help you achieve </a:t>
            </a:r>
          </a:p>
        </p:txBody>
      </p:sp>
      <p:sp>
        <p:nvSpPr>
          <p:cNvPr id="897" name="Develop pilot projects on big data in a virtual environment"/>
          <p:cNvSpPr txBox="1"/>
          <p:nvPr/>
        </p:nvSpPr>
        <p:spPr>
          <a:xfrm>
            <a:off x="2370728" y="11818594"/>
            <a:ext cx="3828673" cy="7488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 sz="2100" b="0" i="0" u="none" strike="noStrike" kern="0" cap="none" spc="0" normalizeH="0" baseline="0" noProof="0" dirty="0" smtClean="0">
                <a:ln>
                  <a:noFill/>
                </a:ln>
                <a:solidFill>
                  <a:srgbClr val="FFFFFF"/>
                </a:solidFill>
                <a:effectLst/>
                <a:uLnTx/>
                <a:uFillTx/>
                <a:latin typeface="Verdana"/>
                <a:ea typeface="Verdana"/>
                <a:sym typeface="Verdana"/>
              </a:rPr>
              <a:t>Long term integrity and authenticity of your data</a:t>
            </a:r>
            <a:endParaRPr kumimoji="0" sz="21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898" name="Experiment with and create quick prototypes to verify and test data hypotheses or data visualizations"/>
          <p:cNvSpPr txBox="1"/>
          <p:nvPr/>
        </p:nvSpPr>
        <p:spPr>
          <a:xfrm>
            <a:off x="17250586" y="11818594"/>
            <a:ext cx="4720304" cy="7488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 sz="2100" b="0" i="0" u="none" strike="noStrike" kern="0" cap="none" spc="0" normalizeH="0" baseline="0" noProof="0" dirty="0" smtClean="0">
                <a:ln>
                  <a:noFill/>
                </a:ln>
                <a:solidFill>
                  <a:srgbClr val="FFFFFF"/>
                </a:solidFill>
                <a:effectLst/>
                <a:uLnTx/>
                <a:uFillTx/>
                <a:latin typeface="Verdana"/>
                <a:ea typeface="Verdana"/>
                <a:sym typeface="Verdana"/>
              </a:rPr>
              <a:t>Preserve and access data over extended periods of time </a:t>
            </a:r>
            <a:endParaRPr kumimoji="0" sz="21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899" name="Avoid setting up and maintaining a complex experimental environment"/>
          <p:cNvSpPr txBox="1"/>
          <p:nvPr/>
        </p:nvSpPr>
        <p:spPr>
          <a:xfrm>
            <a:off x="2214987" y="7987207"/>
            <a:ext cx="4234030" cy="10720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 sz="2100" b="0" i="0" u="none" strike="noStrike" kern="0" cap="none" spc="0" normalizeH="0" baseline="0" noProof="0" dirty="0" smtClean="0">
                <a:ln>
                  <a:noFill/>
                </a:ln>
                <a:solidFill>
                  <a:srgbClr val="FFFFFF"/>
                </a:solidFill>
                <a:effectLst/>
                <a:uLnTx/>
                <a:uFillTx/>
                <a:latin typeface="Verdana"/>
                <a:ea typeface="Verdana"/>
                <a:sym typeface="Verdana"/>
              </a:rPr>
              <a:t>Transfering information assets to repositories and between generations of technology</a:t>
            </a:r>
            <a:endParaRPr kumimoji="0" sz="21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900" name="Gather knowledge, insight and value from your data"/>
          <p:cNvSpPr txBox="1"/>
          <p:nvPr/>
        </p:nvSpPr>
        <p:spPr>
          <a:xfrm>
            <a:off x="17347709" y="7987207"/>
            <a:ext cx="4094356" cy="107203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 sz="2100" b="0" i="0" u="none" strike="noStrike" kern="0" cap="none" spc="0" normalizeH="0" baseline="0" noProof="0" dirty="0" smtClean="0">
                <a:ln>
                  <a:noFill/>
                </a:ln>
                <a:solidFill>
                  <a:srgbClr val="FFFFFF"/>
                </a:solidFill>
                <a:effectLst/>
                <a:uLnTx/>
                <a:uFillTx/>
                <a:latin typeface="Verdana"/>
                <a:ea typeface="Verdana"/>
                <a:sym typeface="Verdana"/>
              </a:rPr>
              <a:t>Comply with specifications and standards (OAIS, E-ARK, METS)</a:t>
            </a:r>
            <a:endParaRPr kumimoji="0" sz="21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pic>
        <p:nvPicPr>
          <p:cNvPr id="901" name="seta (1).png" descr="seta (1).png"/>
          <p:cNvPicPr>
            <a:picLocks noChangeAspect="1"/>
          </p:cNvPicPr>
          <p:nvPr/>
        </p:nvPicPr>
        <p:blipFill>
          <a:blip r:embed="rId3">
            <a:extLst/>
          </a:blip>
          <a:stretch>
            <a:fillRect/>
          </a:stretch>
        </p:blipFill>
        <p:spPr>
          <a:xfrm rot="20413213">
            <a:off x="12922387" y="8225239"/>
            <a:ext cx="6022160" cy="963546"/>
          </a:xfrm>
          <a:prstGeom prst="rect">
            <a:avLst/>
          </a:prstGeom>
          <a:ln w="3175">
            <a:miter lim="400000"/>
          </a:ln>
        </p:spPr>
      </p:pic>
      <p:pic>
        <p:nvPicPr>
          <p:cNvPr id="902" name="seta (1).png" descr="seta (1).png"/>
          <p:cNvPicPr>
            <a:picLocks noChangeAspect="1"/>
          </p:cNvPicPr>
          <p:nvPr/>
        </p:nvPicPr>
        <p:blipFill>
          <a:blip r:embed="rId3">
            <a:extLst/>
          </a:blip>
          <a:stretch>
            <a:fillRect/>
          </a:stretch>
        </p:blipFill>
        <p:spPr>
          <a:xfrm rot="2141713">
            <a:off x="13454812" y="10737940"/>
            <a:ext cx="5281506" cy="845042"/>
          </a:xfrm>
          <a:prstGeom prst="rect">
            <a:avLst/>
          </a:prstGeom>
          <a:ln w="3175">
            <a:miter lim="400000"/>
          </a:ln>
        </p:spPr>
      </p:pic>
      <p:pic>
        <p:nvPicPr>
          <p:cNvPr id="904" name="seta (1).png" descr="seta (1).png"/>
          <p:cNvPicPr>
            <a:picLocks noChangeAspect="1"/>
          </p:cNvPicPr>
          <p:nvPr/>
        </p:nvPicPr>
        <p:blipFill>
          <a:blip r:embed="rId3">
            <a:extLst/>
          </a:blip>
          <a:stretch>
            <a:fillRect/>
          </a:stretch>
        </p:blipFill>
        <p:spPr>
          <a:xfrm rot="12330531">
            <a:off x="4244140" y="8428432"/>
            <a:ext cx="6903013" cy="1104483"/>
          </a:xfrm>
          <a:prstGeom prst="rect">
            <a:avLst/>
          </a:prstGeom>
          <a:ln w="3175">
            <a:miter lim="400000"/>
          </a:ln>
        </p:spPr>
      </p:pic>
      <p:pic>
        <p:nvPicPr>
          <p:cNvPr id="905" name="seta (1).png" descr="seta (1).png"/>
          <p:cNvPicPr>
            <a:picLocks noChangeAspect="1"/>
          </p:cNvPicPr>
          <p:nvPr/>
        </p:nvPicPr>
        <p:blipFill>
          <a:blip r:embed="rId3">
            <a:extLst/>
          </a:blip>
          <a:stretch>
            <a:fillRect/>
          </a:stretch>
        </p:blipFill>
        <p:spPr>
          <a:xfrm rot="9534576">
            <a:off x="4609707" y="10669837"/>
            <a:ext cx="6132798" cy="981248"/>
          </a:xfrm>
          <a:prstGeom prst="rect">
            <a:avLst/>
          </a:prstGeom>
          <a:ln w="3175">
            <a:miter lim="400000"/>
          </a:ln>
        </p:spPr>
      </p:pic>
      <p:pic>
        <p:nvPicPr>
          <p:cNvPr id="906" name="ambiente-completo (1).png" descr="ambiente-completo (1).png"/>
          <p:cNvPicPr>
            <a:picLocks noChangeAspect="1"/>
          </p:cNvPicPr>
          <p:nvPr/>
        </p:nvPicPr>
        <p:blipFill>
          <a:blip r:embed="rId4">
            <a:extLst/>
          </a:blip>
          <a:stretch>
            <a:fillRect/>
          </a:stretch>
        </p:blipFill>
        <p:spPr>
          <a:xfrm>
            <a:off x="2970942" y="5817256"/>
            <a:ext cx="2628245" cy="2628244"/>
          </a:xfrm>
          <a:prstGeom prst="rect">
            <a:avLst/>
          </a:prstGeom>
          <a:ln w="3175">
            <a:miter lim="400000"/>
          </a:ln>
        </p:spPr>
      </p:pic>
      <p:pic>
        <p:nvPicPr>
          <p:cNvPr id="907" name="data-visualization.png" descr="data-visualization.png"/>
          <p:cNvPicPr>
            <a:picLocks noChangeAspect="1"/>
          </p:cNvPicPr>
          <p:nvPr/>
        </p:nvPicPr>
        <p:blipFill>
          <a:blip r:embed="rId5">
            <a:extLst/>
          </a:blip>
          <a:stretch>
            <a:fillRect/>
          </a:stretch>
        </p:blipFill>
        <p:spPr>
          <a:xfrm>
            <a:off x="17972486" y="9236342"/>
            <a:ext cx="2844801" cy="2844801"/>
          </a:xfrm>
          <a:prstGeom prst="rect">
            <a:avLst/>
          </a:prstGeom>
          <a:ln w="3175">
            <a:miter lim="400000"/>
          </a:ln>
        </p:spPr>
      </p:pic>
      <p:pic>
        <p:nvPicPr>
          <p:cNvPr id="908" name="insights.png" descr="insights.png"/>
          <p:cNvPicPr>
            <a:picLocks noChangeAspect="1"/>
          </p:cNvPicPr>
          <p:nvPr/>
        </p:nvPicPr>
        <p:blipFill>
          <a:blip r:embed="rId6">
            <a:extLst/>
          </a:blip>
          <a:stretch>
            <a:fillRect/>
          </a:stretch>
        </p:blipFill>
        <p:spPr>
          <a:xfrm>
            <a:off x="17958275" y="5262393"/>
            <a:ext cx="2847824" cy="2847824"/>
          </a:xfrm>
          <a:prstGeom prst="rect">
            <a:avLst/>
          </a:prstGeom>
          <a:ln w="3175">
            <a:miter lim="400000"/>
          </a:ln>
        </p:spPr>
      </p:pic>
      <p:pic>
        <p:nvPicPr>
          <p:cNvPr id="909" name="projeto-piloto.png" descr="projeto-piloto.png"/>
          <p:cNvPicPr>
            <a:picLocks noChangeAspect="1"/>
          </p:cNvPicPr>
          <p:nvPr/>
        </p:nvPicPr>
        <p:blipFill>
          <a:blip r:embed="rId7">
            <a:extLst/>
          </a:blip>
          <a:stretch>
            <a:fillRect/>
          </a:stretch>
        </p:blipFill>
        <p:spPr>
          <a:xfrm>
            <a:off x="2861153" y="9234831"/>
            <a:ext cx="2847823" cy="2847824"/>
          </a:xfrm>
          <a:prstGeom prst="rect">
            <a:avLst/>
          </a:prstGeom>
          <a:ln w="3175">
            <a:miter lim="400000"/>
          </a:ln>
        </p:spPr>
      </p:pic>
      <p:pic>
        <p:nvPicPr>
          <p:cNvPr id="4" name="Picture 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60277" y="6544100"/>
            <a:ext cx="8081658" cy="6840000"/>
          </a:xfrm>
          <a:prstGeom prst="rect">
            <a:avLst/>
          </a:prstGeom>
        </p:spPr>
      </p:pic>
    </p:spTree>
    <p:extLst>
      <p:ext uri="{BB962C8B-B14F-4D97-AF65-F5344CB8AC3E}">
        <p14:creationId xmlns:p14="http://schemas.microsoft.com/office/powerpoint/2010/main" val="377625720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911"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1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3" name="Main Benefits"/>
          <p:cNvSpPr txBox="1"/>
          <p:nvPr/>
        </p:nvSpPr>
        <p:spPr>
          <a:xfrm>
            <a:off x="1023440" y="1535410"/>
            <a:ext cx="9240540" cy="9524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lgn="l">
              <a:lnSpc>
                <a:spcPct val="120000"/>
              </a:lnSpc>
              <a:defRPr sz="5500">
                <a:solidFill>
                  <a:srgbClr val="FFFFFF"/>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FFFFFF"/>
                </a:solidFill>
                <a:effectLst/>
                <a:uLnTx/>
                <a:uFillTx/>
                <a:latin typeface="Verdana"/>
                <a:ea typeface="Verdana"/>
                <a:cs typeface="Verdana"/>
                <a:sym typeface="Verdana"/>
              </a:rPr>
              <a:t>Main Benefits</a:t>
            </a:r>
          </a:p>
        </p:txBody>
      </p:sp>
      <p:sp>
        <p:nvSpPr>
          <p:cNvPr id="914" name="Linha"/>
          <p:cNvSpPr/>
          <p:nvPr/>
        </p:nvSpPr>
        <p:spPr>
          <a:xfrm>
            <a:off x="1081677" y="3153899"/>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5" name="Retângulo"/>
          <p:cNvSpPr/>
          <p:nvPr/>
        </p:nvSpPr>
        <p:spPr>
          <a:xfrm>
            <a:off x="12192000" y="0"/>
            <a:ext cx="12192000"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E9EBEE"/>
                </a:solidFill>
                <a:latin typeface="+mn-lt"/>
                <a:ea typeface="+mn-ea"/>
                <a:cs typeface="+mn-cs"/>
                <a:sym typeface="Helvetica Neue Medium"/>
              </a:defRPr>
            </a:pPr>
            <a:endParaRPr kumimoji="0" sz="3000" b="0" i="0" u="none" strike="noStrike" kern="0" cap="none" spc="0" normalizeH="0" baseline="0" noProof="0">
              <a:ln>
                <a:noFill/>
              </a:ln>
              <a:solidFill>
                <a:srgbClr val="E9EBEE"/>
              </a:solidFill>
              <a:effectLst/>
              <a:uLnTx/>
              <a:uFillTx/>
              <a:latin typeface="Helvetica Neue Medium"/>
              <a:ea typeface="Helvetica Neue Medium"/>
              <a:cs typeface="Helvetica Neue Medium"/>
              <a:sym typeface="Helvetica Neue Medium"/>
            </a:endParaRPr>
          </a:p>
        </p:txBody>
      </p:sp>
      <p:sp>
        <p:nvSpPr>
          <p:cNvPr id="916" name="How do we support you?"/>
          <p:cNvSpPr txBox="1"/>
          <p:nvPr/>
        </p:nvSpPr>
        <p:spPr>
          <a:xfrm>
            <a:off x="13539502" y="1535410"/>
            <a:ext cx="10075351" cy="9524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lgn="r">
              <a:lnSpc>
                <a:spcPct val="120000"/>
              </a:lnSpc>
              <a:defRPr sz="5500">
                <a:solidFill>
                  <a:srgbClr val="1F375C"/>
                </a:solidFill>
                <a:latin typeface="Verdana"/>
                <a:ea typeface="Verdana"/>
                <a:cs typeface="Verdana"/>
                <a:sym typeface="Verdana"/>
              </a:defRPr>
            </a:lvl1pPr>
          </a:lstStyle>
          <a:p>
            <a:pPr marL="0" marR="0" lvl="0" indent="0" algn="r"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1F375C"/>
                </a:solidFill>
                <a:effectLst/>
                <a:uLnTx/>
                <a:uFillTx/>
                <a:latin typeface="Verdana"/>
                <a:ea typeface="Verdana"/>
                <a:cs typeface="Verdana"/>
                <a:sym typeface="Verdana"/>
              </a:rPr>
              <a:t>How do we support you?</a:t>
            </a:r>
          </a:p>
        </p:txBody>
      </p:sp>
      <p:sp>
        <p:nvSpPr>
          <p:cNvPr id="917" name="Linha"/>
          <p:cNvSpPr/>
          <p:nvPr/>
        </p:nvSpPr>
        <p:spPr>
          <a:xfrm>
            <a:off x="22126440" y="3153899"/>
            <a:ext cx="1270001" cy="1"/>
          </a:xfrm>
          <a:prstGeom prst="line">
            <a:avLst/>
          </a:prstGeom>
          <a:ln w="76200">
            <a:solidFill>
              <a:srgbClr val="1F375C"/>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918" name="guides.png" descr="guides.png"/>
          <p:cNvPicPr>
            <a:picLocks noChangeAspect="1"/>
          </p:cNvPicPr>
          <p:nvPr/>
        </p:nvPicPr>
        <p:blipFill>
          <a:blip r:embed="rId4">
            <a:alphaModFix amt="93227"/>
            <a:extLst/>
          </a:blip>
          <a:stretch>
            <a:fillRect/>
          </a:stretch>
        </p:blipFill>
        <p:spPr>
          <a:xfrm>
            <a:off x="238395" y="9481906"/>
            <a:ext cx="4102838" cy="4102838"/>
          </a:xfrm>
          <a:prstGeom prst="rect">
            <a:avLst/>
          </a:prstGeom>
          <a:ln w="3175">
            <a:miter lim="400000"/>
          </a:ln>
        </p:spPr>
      </p:pic>
      <p:pic>
        <p:nvPicPr>
          <p:cNvPr id="919" name="testing_1.png" descr="testing_1.png"/>
          <p:cNvPicPr>
            <a:picLocks noChangeAspect="1"/>
          </p:cNvPicPr>
          <p:nvPr/>
        </p:nvPicPr>
        <p:blipFill>
          <a:blip r:embed="rId5">
            <a:alphaModFix amt="93227"/>
            <a:extLst/>
          </a:blip>
          <a:stretch>
            <a:fillRect/>
          </a:stretch>
        </p:blipFill>
        <p:spPr>
          <a:xfrm>
            <a:off x="238395" y="6450885"/>
            <a:ext cx="4102838" cy="4102838"/>
          </a:xfrm>
          <a:prstGeom prst="rect">
            <a:avLst/>
          </a:prstGeom>
          <a:ln w="3175">
            <a:miter lim="400000"/>
          </a:ln>
        </p:spPr>
      </p:pic>
      <p:pic>
        <p:nvPicPr>
          <p:cNvPr id="920" name="share_information.png" descr="share_information.png"/>
          <p:cNvPicPr>
            <a:picLocks noChangeAspect="1"/>
          </p:cNvPicPr>
          <p:nvPr/>
        </p:nvPicPr>
        <p:blipFill>
          <a:blip r:embed="rId6">
            <a:alphaModFix amt="93227"/>
            <a:extLst/>
          </a:blip>
          <a:stretch>
            <a:fillRect/>
          </a:stretch>
        </p:blipFill>
        <p:spPr>
          <a:xfrm>
            <a:off x="238764" y="3419863"/>
            <a:ext cx="4102101" cy="4102101"/>
          </a:xfrm>
          <a:prstGeom prst="rect">
            <a:avLst/>
          </a:prstGeom>
          <a:ln w="3175">
            <a:miter lim="400000"/>
          </a:ln>
        </p:spPr>
      </p:pic>
      <p:sp>
        <p:nvSpPr>
          <p:cNvPr id="921" name="1…"/>
          <p:cNvSpPr txBox="1"/>
          <p:nvPr/>
        </p:nvSpPr>
        <p:spPr>
          <a:xfrm>
            <a:off x="4262508" y="4496313"/>
            <a:ext cx="6279716" cy="1949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rPr>
              <a:t>1</a:t>
            </a:r>
          </a:p>
          <a:p>
            <a:pPr marL="0" marR="0" lvl="0" indent="0" algn="l" defTabSz="825500" rtl="0" eaLnBrk="1" fontAlgn="auto" latinLnBrk="0" hangingPunct="0">
              <a:lnSpc>
                <a:spcPct val="100000"/>
              </a:lnSpc>
              <a:spcBef>
                <a:spcPts val="0"/>
              </a:spcBef>
              <a:spcAft>
                <a:spcPts val="0"/>
              </a:spcAft>
              <a:buClrTx/>
              <a:buSzTx/>
              <a:buFontTx/>
              <a:buNone/>
              <a:tabLst/>
              <a:defRPr sz="2500" b="0">
                <a:solidFill>
                  <a:srgbClr val="FFFFFF"/>
                </a:solidFill>
                <a:latin typeface="Verdana"/>
                <a:ea typeface="Verdana"/>
                <a:cs typeface="Verdana"/>
                <a:sym typeface="Verdana"/>
              </a:defRPr>
            </a:pPr>
            <a:r>
              <a:rPr kumimoji="0" lang="en" sz="2500" b="0" i="0" u="none" strike="noStrike" kern="0" cap="none" spc="0" normalizeH="0" baseline="0" noProof="0" dirty="0">
                <a:ln>
                  <a:noFill/>
                </a:ln>
                <a:solidFill>
                  <a:srgbClr val="FFFFFF"/>
                </a:solidFill>
                <a:effectLst/>
                <a:uLnTx/>
                <a:uFillTx/>
                <a:latin typeface="Verdana"/>
                <a:ea typeface="Verdana"/>
                <a:cs typeface="Verdana"/>
                <a:sym typeface="Verdana"/>
              </a:rPr>
              <a:t>High-level security ensured by standards</a:t>
            </a:r>
            <a:endParaRPr kumimoji="0" sz="25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922" name="2…"/>
          <p:cNvSpPr txBox="1"/>
          <p:nvPr/>
        </p:nvSpPr>
        <p:spPr>
          <a:xfrm>
            <a:off x="4262508" y="7335343"/>
            <a:ext cx="6279716" cy="23339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2</a:t>
            </a:r>
          </a:p>
          <a:p>
            <a:pPr marL="0" marR="0" lvl="0" indent="0" algn="l" defTabSz="825500" rtl="0" eaLnBrk="1" fontAlgn="auto" latinLnBrk="0" hangingPunct="0">
              <a:lnSpc>
                <a:spcPct val="100000"/>
              </a:lnSpc>
              <a:spcBef>
                <a:spcPts val="0"/>
              </a:spcBef>
              <a:spcAft>
                <a:spcPts val="0"/>
              </a:spcAft>
              <a:buClrTx/>
              <a:buSzTx/>
              <a:buFontTx/>
              <a:buNone/>
              <a:tabLst/>
              <a:defRPr sz="2500" b="0">
                <a:solidFill>
                  <a:srgbClr val="FFFFFF"/>
                </a:solidFill>
                <a:latin typeface="Verdana"/>
                <a:ea typeface="Verdana"/>
                <a:cs typeface="Verdana"/>
                <a:sym typeface="Verdana"/>
              </a:defRPr>
            </a:pPr>
            <a:r>
              <a:rPr kumimoji="0" lang="en" sz="2500" b="0" i="0" u="none" strike="noStrike" kern="0" cap="none" spc="0" normalizeH="0" baseline="0" noProof="0">
                <a:ln>
                  <a:noFill/>
                </a:ln>
                <a:solidFill>
                  <a:srgbClr val="FFFFFF"/>
                </a:solidFill>
                <a:effectLst/>
                <a:uLnTx/>
                <a:uFillTx/>
                <a:latin typeface="Verdana"/>
                <a:ea typeface="Verdana"/>
                <a:cs typeface="Verdana"/>
                <a:sym typeface="Verdana"/>
              </a:rPr>
              <a:t>Interoperability to package and transmit archival data between entities</a:t>
            </a:r>
            <a:endParaRPr kumimoji="0" sz="25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23" name="3…"/>
          <p:cNvSpPr txBox="1"/>
          <p:nvPr/>
        </p:nvSpPr>
        <p:spPr>
          <a:xfrm>
            <a:off x="4262508" y="10558725"/>
            <a:ext cx="5997230" cy="1949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3</a:t>
            </a:r>
          </a:p>
          <a:p>
            <a:pPr marL="0" marR="0" lvl="0" indent="0" algn="l" defTabSz="825500" rtl="0" eaLnBrk="1" fontAlgn="auto" latinLnBrk="0" hangingPunct="0">
              <a:lnSpc>
                <a:spcPct val="100000"/>
              </a:lnSpc>
              <a:spcBef>
                <a:spcPts val="0"/>
              </a:spcBef>
              <a:spcAft>
                <a:spcPts val="0"/>
              </a:spcAft>
              <a:buClrTx/>
              <a:buSzTx/>
              <a:buFontTx/>
              <a:buNone/>
              <a:tabLst/>
              <a:defRPr sz="2500" b="0">
                <a:solidFill>
                  <a:srgbClr val="FFFFFF"/>
                </a:solidFill>
                <a:latin typeface="Verdana"/>
                <a:ea typeface="Verdana"/>
                <a:cs typeface="Verdana"/>
                <a:sym typeface="Verdana"/>
              </a:defRPr>
            </a:pPr>
            <a:r>
              <a:rPr kumimoji="0" lang="en" sz="2500" b="0" i="0" u="none" strike="noStrike" kern="0" cap="none" spc="0" normalizeH="0" baseline="0" noProof="0">
                <a:ln>
                  <a:noFill/>
                </a:ln>
                <a:solidFill>
                  <a:srgbClr val="FFFFFF"/>
                </a:solidFill>
                <a:effectLst/>
                <a:uLnTx/>
                <a:uFillTx/>
                <a:latin typeface="Verdana"/>
                <a:ea typeface="Verdana"/>
                <a:cs typeface="Verdana"/>
                <a:sym typeface="Verdana"/>
              </a:rPr>
              <a:t>Scalable digital archival systems from small to large</a:t>
            </a:r>
          </a:p>
        </p:txBody>
      </p:sp>
      <p:sp>
        <p:nvSpPr>
          <p:cNvPr id="924" name="1…"/>
          <p:cNvSpPr txBox="1"/>
          <p:nvPr/>
        </p:nvSpPr>
        <p:spPr>
          <a:xfrm>
            <a:off x="14937072" y="4496313"/>
            <a:ext cx="5160950" cy="19492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1</a:t>
            </a:r>
          </a:p>
          <a:p>
            <a:pPr marL="0" marR="0" lvl="0" indent="0" algn="r" defTabSz="825500" rtl="0" eaLnBrk="1" fontAlgn="auto" latinLnBrk="0" hangingPunct="0">
              <a:lnSpc>
                <a:spcPct val="100000"/>
              </a:lnSpc>
              <a:spcBef>
                <a:spcPts val="0"/>
              </a:spcBef>
              <a:spcAft>
                <a:spcPts val="0"/>
              </a:spcAft>
              <a:buClrTx/>
              <a:buSzTx/>
              <a:buFontTx/>
              <a:buNone/>
              <a:tabLst/>
              <a:defRPr sz="2500" b="0">
                <a:solidFill>
                  <a:srgbClr val="1F375C"/>
                </a:solidFill>
                <a:latin typeface="Verdana"/>
                <a:ea typeface="Verdana"/>
                <a:cs typeface="Verdana"/>
                <a:sym typeface="Verdana"/>
              </a:defRPr>
            </a:pPr>
            <a:r>
              <a:rPr kumimoji="0" lang="en" sz="2500" b="0" i="0" u="none" strike="noStrike" kern="0" cap="none" spc="0" normalizeH="0" baseline="0" noProof="0">
                <a:ln>
                  <a:noFill/>
                </a:ln>
                <a:solidFill>
                  <a:srgbClr val="1F375C"/>
                </a:solidFill>
                <a:effectLst/>
                <a:uLnTx/>
                <a:uFillTx/>
                <a:latin typeface="Verdana"/>
                <a:ea typeface="Verdana"/>
                <a:cs typeface="Verdana"/>
                <a:sym typeface="Verdana"/>
              </a:rPr>
              <a:t>A set of standards and sample software</a:t>
            </a:r>
            <a:endParaRPr kumimoji="0" sz="2500" b="0" i="0" u="none" strike="noStrike" kern="0" cap="none" spc="0" normalizeH="0" baseline="0" noProof="0">
              <a:ln>
                <a:noFill/>
              </a:ln>
              <a:solidFill>
                <a:srgbClr val="1F375C"/>
              </a:solidFill>
              <a:effectLst/>
              <a:uLnTx/>
              <a:uFillTx/>
              <a:latin typeface="Verdana"/>
              <a:ea typeface="Verdana"/>
              <a:cs typeface="Verdana"/>
              <a:sym typeface="Verdana"/>
            </a:endParaRPr>
          </a:p>
        </p:txBody>
      </p:sp>
      <p:sp>
        <p:nvSpPr>
          <p:cNvPr id="925" name="2…"/>
          <p:cNvSpPr txBox="1"/>
          <p:nvPr/>
        </p:nvSpPr>
        <p:spPr>
          <a:xfrm>
            <a:off x="15460924" y="7142984"/>
            <a:ext cx="4637098" cy="271864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2</a:t>
            </a:r>
          </a:p>
          <a:p>
            <a:pPr marL="0" marR="0" lvl="0" indent="0" algn="r" defTabSz="825500" rtl="0" eaLnBrk="1" fontAlgn="auto" latinLnBrk="0" hangingPunct="0">
              <a:lnSpc>
                <a:spcPct val="100000"/>
              </a:lnSpc>
              <a:spcBef>
                <a:spcPts val="0"/>
              </a:spcBef>
              <a:spcAft>
                <a:spcPts val="0"/>
              </a:spcAft>
              <a:buClrTx/>
              <a:buSzTx/>
              <a:buFontTx/>
              <a:buNone/>
              <a:tabLst/>
              <a:defRPr sz="2500" b="0">
                <a:solidFill>
                  <a:srgbClr val="1F375C"/>
                </a:solidFill>
                <a:latin typeface="Verdana"/>
                <a:ea typeface="Verdana"/>
                <a:cs typeface="Verdana"/>
                <a:sym typeface="Verdana"/>
              </a:defRPr>
            </a:pPr>
            <a:r>
              <a:rPr kumimoji="0" lang="en" sz="2500" b="0" i="0" u="none" strike="noStrike" kern="0" cap="none" spc="0" normalizeH="0" baseline="0" noProof="0" dirty="0" smtClean="0">
                <a:ln>
                  <a:noFill/>
                </a:ln>
                <a:solidFill>
                  <a:srgbClr val="1F375C"/>
                </a:solidFill>
                <a:effectLst/>
                <a:uLnTx/>
                <a:uFillTx/>
                <a:latin typeface="Verdana"/>
                <a:ea typeface="Verdana"/>
                <a:cs typeface="Verdana"/>
                <a:sym typeface="Verdana"/>
              </a:rPr>
              <a:t>Outreach and awarenss of digital preservation and archival information systems</a:t>
            </a:r>
            <a:endParaRPr kumimoji="0" lang="en"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sp>
        <p:nvSpPr>
          <p:cNvPr id="926" name="3…"/>
          <p:cNvSpPr txBox="1"/>
          <p:nvPr/>
        </p:nvSpPr>
        <p:spPr>
          <a:xfrm>
            <a:off x="15262950" y="10366365"/>
            <a:ext cx="5033046" cy="23339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3</a:t>
            </a:r>
          </a:p>
          <a:p>
            <a:pPr marL="0" marR="0" lvl="0" indent="0" algn="r" defTabSz="825500" rtl="0" eaLnBrk="1" fontAlgn="auto" latinLnBrk="0" hangingPunct="0">
              <a:lnSpc>
                <a:spcPct val="100000"/>
              </a:lnSpc>
              <a:spcBef>
                <a:spcPts val="0"/>
              </a:spcBef>
              <a:spcAft>
                <a:spcPts val="0"/>
              </a:spcAft>
              <a:buClrTx/>
              <a:buSzTx/>
              <a:buFontTx/>
              <a:buNone/>
              <a:tabLst/>
              <a:defRPr sz="2500" b="0">
                <a:solidFill>
                  <a:srgbClr val="1F375C"/>
                </a:solidFill>
                <a:latin typeface="Verdana"/>
                <a:ea typeface="Verdana"/>
                <a:cs typeface="Verdana"/>
                <a:sym typeface="Verdana"/>
              </a:defRPr>
            </a:pPr>
            <a:r>
              <a:rPr kumimoji="0" lang="en" sz="2500" b="0" i="0" u="none" strike="noStrike" kern="0" cap="none" spc="0" normalizeH="0" baseline="0" noProof="0" dirty="0" smtClean="0">
                <a:ln>
                  <a:noFill/>
                </a:ln>
                <a:solidFill>
                  <a:srgbClr val="1F375C"/>
                </a:solidFill>
                <a:effectLst/>
                <a:uLnTx/>
                <a:uFillTx/>
                <a:latin typeface="Verdana"/>
                <a:ea typeface="Verdana"/>
                <a:cs typeface="Verdana"/>
                <a:sym typeface="Verdana"/>
              </a:rPr>
              <a:t>Consultancy and training in digital preservation risks and their mitigation </a:t>
            </a:r>
            <a:endParaRPr kumimoji="0"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pic>
        <p:nvPicPr>
          <p:cNvPr id="927" name="team.png" descr="team.png"/>
          <p:cNvPicPr>
            <a:picLocks noChangeAspect="1"/>
          </p:cNvPicPr>
          <p:nvPr/>
        </p:nvPicPr>
        <p:blipFill>
          <a:blip r:embed="rId7">
            <a:extLst/>
          </a:blip>
          <a:stretch>
            <a:fillRect/>
          </a:stretch>
        </p:blipFill>
        <p:spPr>
          <a:xfrm>
            <a:off x="20084229" y="9481906"/>
            <a:ext cx="4102101" cy="4102101"/>
          </a:xfrm>
          <a:prstGeom prst="rect">
            <a:avLst/>
          </a:prstGeom>
          <a:ln w="3175">
            <a:miter lim="400000"/>
          </a:ln>
        </p:spPr>
      </p:pic>
      <p:pic>
        <p:nvPicPr>
          <p:cNvPr id="928" name="software_tools.png" descr="software_tools.png"/>
          <p:cNvPicPr>
            <a:picLocks noChangeAspect="1"/>
          </p:cNvPicPr>
          <p:nvPr/>
        </p:nvPicPr>
        <p:blipFill>
          <a:blip r:embed="rId8">
            <a:extLst/>
          </a:blip>
          <a:stretch>
            <a:fillRect/>
          </a:stretch>
        </p:blipFill>
        <p:spPr>
          <a:xfrm>
            <a:off x="20084229" y="3419863"/>
            <a:ext cx="4102101" cy="4102101"/>
          </a:xfrm>
          <a:prstGeom prst="rect">
            <a:avLst/>
          </a:prstGeom>
          <a:ln w="3175">
            <a:miter lim="400000"/>
          </a:ln>
        </p:spPr>
      </p:pic>
      <p:pic>
        <p:nvPicPr>
          <p:cNvPr id="929" name="experience (1).png" descr="experience (1).png"/>
          <p:cNvPicPr>
            <a:picLocks noChangeAspect="1"/>
          </p:cNvPicPr>
          <p:nvPr/>
        </p:nvPicPr>
        <p:blipFill>
          <a:blip r:embed="rId9">
            <a:extLst/>
          </a:blip>
          <a:stretch>
            <a:fillRect/>
          </a:stretch>
        </p:blipFill>
        <p:spPr>
          <a:xfrm>
            <a:off x="20084229" y="6445514"/>
            <a:ext cx="4102101" cy="4102101"/>
          </a:xfrm>
          <a:prstGeom prst="rect">
            <a:avLst/>
          </a:prstGeom>
          <a:ln w="3175">
            <a:miter lim="400000"/>
          </a:ln>
        </p:spPr>
      </p:pic>
    </p:spTree>
    <p:extLst>
      <p:ext uri="{BB962C8B-B14F-4D97-AF65-F5344CB8AC3E}">
        <p14:creationId xmlns:p14="http://schemas.microsoft.com/office/powerpoint/2010/main" val="25292153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 name="img1_sem_linhas.png" descr="img1_sem_linhas.png"/>
          <p:cNvPicPr>
            <a:picLocks noChangeAspect="1"/>
          </p:cNvPicPr>
          <p:nvPr/>
        </p:nvPicPr>
        <p:blipFill>
          <a:blip r:embed="rId2">
            <a:extLst/>
          </a:blip>
          <a:stretch>
            <a:fillRect/>
          </a:stretch>
        </p:blipFill>
        <p:spPr>
          <a:xfrm>
            <a:off x="-213460" y="264963"/>
            <a:ext cx="24384000" cy="13716000"/>
          </a:xfrm>
          <a:prstGeom prst="rect">
            <a:avLst/>
          </a:prstGeom>
          <a:ln w="3175">
            <a:miter lim="400000"/>
          </a:ln>
        </p:spPr>
      </p:pic>
      <p:sp>
        <p:nvSpPr>
          <p:cNvPr id="714" name="Imagine if in a distant planet……"/>
          <p:cNvSpPr txBox="1"/>
          <p:nvPr/>
        </p:nvSpPr>
        <p:spPr>
          <a:xfrm>
            <a:off x="1213136" y="779196"/>
            <a:ext cx="11480888" cy="44114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nchor="ctr">
            <a:spAutoFit/>
          </a:bodyPr>
          <a:lstStyle/>
          <a:p>
            <a:pPr lvl="0" algn="l">
              <a:lnSpc>
                <a:spcPct val="140000"/>
              </a:lnSpc>
              <a:defRPr sz="3000">
                <a:solidFill>
                  <a:srgbClr val="FFFFFF"/>
                </a:solidFill>
                <a:latin typeface="Verdana"/>
                <a:ea typeface="Verdana"/>
                <a:cs typeface="Verdana"/>
                <a:sym typeface="Verdana"/>
              </a:defRPr>
            </a:pPr>
            <a:endParaRPr lang="en-US" sz="3000" dirty="0">
              <a:solidFill>
                <a:srgbClr val="242529"/>
              </a:solidFill>
              <a:latin typeface="Verdana"/>
              <a:ea typeface="Verdana"/>
              <a:cs typeface="Verdana"/>
              <a:sym typeface="Verdana"/>
            </a:endParaRPr>
          </a:p>
          <a:p>
            <a:pPr lvl="0" algn="l">
              <a:lnSpc>
                <a:spcPct val="140000"/>
              </a:lnSpc>
              <a:defRPr sz="5000">
                <a:solidFill>
                  <a:srgbClr val="FFFFFF"/>
                </a:solidFill>
                <a:latin typeface="Verdana"/>
                <a:ea typeface="Verdana"/>
                <a:cs typeface="Verdana"/>
                <a:sym typeface="Verdana"/>
              </a:defRPr>
            </a:pPr>
            <a:r>
              <a:rPr lang="en-US" sz="5000" dirty="0">
                <a:solidFill>
                  <a:srgbClr val="242529"/>
                </a:solidFill>
                <a:latin typeface="Verdana"/>
                <a:ea typeface="Verdana"/>
                <a:cs typeface="Verdana"/>
                <a:sym typeface="Verdana"/>
              </a:rPr>
              <a:t>The Digital Single Market</a:t>
            </a:r>
            <a:endParaRPr lang="en-US" sz="4000" b="0" dirty="0">
              <a:solidFill>
                <a:srgbClr val="242529"/>
              </a:solidFill>
              <a:latin typeface="Verdana"/>
              <a:ea typeface="Verdana"/>
              <a:cs typeface="Verdana"/>
              <a:sym typeface="Verdana"/>
            </a:endParaRPr>
          </a:p>
          <a:p>
            <a:pPr lvl="0" algn="l">
              <a:lnSpc>
                <a:spcPct val="140000"/>
              </a:lnSpc>
              <a:defRPr sz="5000">
                <a:solidFill>
                  <a:srgbClr val="FFFFFF"/>
                </a:solidFill>
                <a:latin typeface="Verdana"/>
                <a:ea typeface="Verdana"/>
                <a:cs typeface="Verdana"/>
                <a:sym typeface="Verdana"/>
              </a:defRPr>
            </a:pPr>
            <a:r>
              <a:rPr lang="en-US" sz="4000" b="0" dirty="0">
                <a:solidFill>
                  <a:srgbClr val="242529"/>
                </a:solidFill>
                <a:latin typeface="Verdana"/>
                <a:ea typeface="Verdana"/>
                <a:cs typeface="Verdana"/>
                <a:sym typeface="Verdana"/>
              </a:rPr>
              <a:t>Aims to ensure that citizens, businesses and public administrations can reap </a:t>
            </a:r>
            <a:r>
              <a:rPr lang="en-US" sz="4000" b="0" dirty="0" smtClean="0">
                <a:solidFill>
                  <a:srgbClr val="242529"/>
                </a:solidFill>
                <a:latin typeface="Verdana"/>
                <a:ea typeface="Verdana"/>
                <a:cs typeface="Verdana"/>
                <a:sym typeface="Verdana"/>
              </a:rPr>
              <a:t>the </a:t>
            </a:r>
            <a:r>
              <a:rPr lang="en-US" sz="4000" b="0" dirty="0">
                <a:solidFill>
                  <a:srgbClr val="242529"/>
                </a:solidFill>
                <a:latin typeface="Verdana"/>
                <a:ea typeface="Verdana"/>
                <a:cs typeface="Verdana"/>
                <a:sym typeface="Verdana"/>
              </a:rPr>
              <a:t>benefits that </a:t>
            </a:r>
            <a:r>
              <a:rPr lang="en-US" sz="4000" dirty="0">
                <a:solidFill>
                  <a:srgbClr val="242529"/>
                </a:solidFill>
                <a:latin typeface="Verdana"/>
                <a:ea typeface="Verdana"/>
                <a:cs typeface="Verdana"/>
                <a:sym typeface="Verdana"/>
              </a:rPr>
              <a:t>digital</a:t>
            </a:r>
            <a:r>
              <a:rPr lang="en-US" sz="4000" b="0" dirty="0">
                <a:solidFill>
                  <a:srgbClr val="242529"/>
                </a:solidFill>
                <a:latin typeface="Verdana"/>
                <a:ea typeface="Verdana"/>
                <a:cs typeface="Verdana"/>
                <a:sym typeface="Verdana"/>
              </a:rPr>
              <a:t> has to offer.</a:t>
            </a:r>
          </a:p>
        </p:txBody>
      </p:sp>
      <p:sp>
        <p:nvSpPr>
          <p:cNvPr id="716" name="But are we really that far from this reality?"/>
          <p:cNvSpPr txBox="1"/>
          <p:nvPr/>
        </p:nvSpPr>
        <p:spPr>
          <a:xfrm>
            <a:off x="1235877" y="5969804"/>
            <a:ext cx="102606" cy="6670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775" tIns="50775" rIns="50775" bIns="50775" anchor="ctr">
            <a:spAutoFit/>
          </a:bodyPr>
          <a:lstStyle>
            <a:lvl1pPr algn="l">
              <a:lnSpc>
                <a:spcPct val="140000"/>
              </a:lnSpc>
              <a:defRPr sz="3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4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242529"/>
              </a:solidFill>
              <a:effectLst/>
              <a:uLnTx/>
              <a:uFillTx/>
              <a:latin typeface="Verdana"/>
              <a:ea typeface="Verdana"/>
              <a:cs typeface="Verdana"/>
              <a:sym typeface="Verdana"/>
            </a:endParaRPr>
          </a:p>
        </p:txBody>
      </p:sp>
      <p:pic>
        <p:nvPicPr>
          <p:cNvPr id="717"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718"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 name="TextBox 8">
            <a:extLst>
              <a:ext uri="{FF2B5EF4-FFF2-40B4-BE49-F238E27FC236}">
                <a16:creationId xmlns:a16="http://schemas.microsoft.com/office/drawing/2014/main" id="{43B03F0C-5589-EF45-9747-3B35664A0D67}"/>
              </a:ext>
            </a:extLst>
          </p:cNvPr>
          <p:cNvSpPr txBox="1"/>
          <p:nvPr/>
        </p:nvSpPr>
        <p:spPr>
          <a:xfrm>
            <a:off x="1213136" y="13038101"/>
            <a:ext cx="2550328" cy="31798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75" tIns="50775" rIns="50775" bIns="50775" numCol="1" spcCol="38100" rtlCol="0" anchor="ctr">
            <a:spAutoFit/>
          </a:bodyPr>
          <a:lstStyle/>
          <a:p>
            <a:r>
              <a:rPr kumimoji="0" lang="en-GB" sz="1400" b="0" i="0" u="none" strike="noStrike" cap="none" spc="0" normalizeH="0" baseline="0" dirty="0">
                <a:ln>
                  <a:noFill/>
                </a:ln>
                <a:solidFill>
                  <a:schemeClr val="bg1">
                    <a:lumMod val="65000"/>
                  </a:schemeClr>
                </a:solidFill>
                <a:effectLst/>
                <a:uFillTx/>
                <a:latin typeface="Verdana" panose="020B0604030504040204" pitchFamily="34" charset="0"/>
                <a:ea typeface="Verdana" panose="020B0604030504040204" pitchFamily="34" charset="0"/>
                <a:cs typeface="Verdana" panose="020B0604030504040204" pitchFamily="34" charset="0"/>
                <a:sym typeface="Helvetica Neue"/>
              </a:rPr>
              <a:t>Source: Tallinn Declaration</a:t>
            </a:r>
            <a:endParaRPr kumimoji="0" lang="en-GB" sz="1100" b="0" i="0" u="none" strike="noStrike" cap="none" spc="0" normalizeH="0" baseline="0" dirty="0">
              <a:ln>
                <a:noFill/>
              </a:ln>
              <a:solidFill>
                <a:schemeClr val="bg1">
                  <a:lumMod val="65000"/>
                </a:schemeClr>
              </a:solidFill>
              <a:effectLst/>
              <a:uFillTx/>
              <a:sym typeface="Helvetica Neue"/>
            </a:endParaRPr>
          </a:p>
        </p:txBody>
      </p:sp>
      <p:sp>
        <p:nvSpPr>
          <p:cNvPr id="10" name="TextBox 9">
            <a:extLst>
              <a:ext uri="{FF2B5EF4-FFF2-40B4-BE49-F238E27FC236}">
                <a16:creationId xmlns:a16="http://schemas.microsoft.com/office/drawing/2014/main" id="{F078ACAA-942F-3740-90CB-82585388D843}"/>
              </a:ext>
            </a:extLst>
          </p:cNvPr>
          <p:cNvSpPr txBox="1"/>
          <p:nvPr/>
        </p:nvSpPr>
        <p:spPr>
          <a:xfrm>
            <a:off x="1213136" y="1134569"/>
            <a:ext cx="3725329" cy="3641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75" tIns="50775" rIns="50775" bIns="50775" numCol="1" spcCol="38100" rtlCol="0" anchor="ctr">
            <a:spAutoFit/>
          </a:bodyPr>
          <a:lstStyle/>
          <a:p>
            <a:r>
              <a:rPr lang="en-US" sz="1700" dirty="0">
                <a:solidFill>
                  <a:srgbClr val="242529"/>
                </a:solidFill>
                <a:latin typeface="Verdana" panose="020B0604030504040204" pitchFamily="34" charset="0"/>
                <a:ea typeface="Verdana" panose="020B0604030504040204" pitchFamily="34" charset="0"/>
                <a:cs typeface="Verdana" panose="020B0604030504040204" pitchFamily="34" charset="0"/>
              </a:rPr>
              <a:t>A Top 10 Commission Priority</a:t>
            </a:r>
          </a:p>
        </p:txBody>
      </p:sp>
    </p:spTree>
    <p:extLst>
      <p:ext uri="{BB962C8B-B14F-4D97-AF65-F5344CB8AC3E}">
        <p14:creationId xmlns:p14="http://schemas.microsoft.com/office/powerpoint/2010/main" val="2583773443"/>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7" y="12524096"/>
            <a:ext cx="1012354" cy="702068"/>
          </a:xfrm>
          <a:prstGeom prst="rect">
            <a:avLst/>
          </a:prstGeom>
          <a:ln w="3175">
            <a:miter lim="400000"/>
          </a:ln>
        </p:spPr>
      </p:pic>
      <p:sp>
        <p:nvSpPr>
          <p:cNvPr id="937" name="Linha"/>
          <p:cNvSpPr/>
          <p:nvPr/>
        </p:nvSpPr>
        <p:spPr>
          <a:xfrm flipV="1">
            <a:off x="23925923" y="12664417"/>
            <a:ext cx="2"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38" name="Supporting smart education with BDTI."/>
          <p:cNvSpPr txBox="1"/>
          <p:nvPr/>
        </p:nvSpPr>
        <p:spPr>
          <a:xfrm>
            <a:off x="1312969" y="995315"/>
            <a:ext cx="12048467" cy="194920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6" tIns="50776" rIns="50776" bIns="50776" anchor="ctr">
            <a:spAutoFit/>
          </a:bodyPr>
          <a:lstStyle>
            <a:lvl1pPr algn="l">
              <a:lnSpc>
                <a:spcPct val="120000"/>
              </a:lnSpc>
              <a:defRPr sz="5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en-US" sz="5000" b="1" i="0" u="none" strike="noStrike" kern="0" cap="none" spc="0" normalizeH="0" baseline="0" noProof="0" dirty="0" err="1">
                <a:ln>
                  <a:noFill/>
                </a:ln>
                <a:solidFill>
                  <a:srgbClr val="242529"/>
                </a:solidFill>
                <a:effectLst/>
                <a:uLnTx/>
                <a:uFillTx/>
                <a:latin typeface="Verdana"/>
                <a:ea typeface="Verdana"/>
                <a:cs typeface="Verdana"/>
                <a:sym typeface="Verdana"/>
              </a:rPr>
              <a:t>Standardising</a:t>
            </a:r>
            <a:r>
              <a:rPr kumimoji="0" lang="en-US" sz="5000" b="1" i="0" u="none" strike="noStrike" kern="0" cap="none" spc="0" normalizeH="0" baseline="0" noProof="0" dirty="0">
                <a:ln>
                  <a:noFill/>
                </a:ln>
                <a:solidFill>
                  <a:srgbClr val="242529"/>
                </a:solidFill>
                <a:effectLst/>
                <a:uLnTx/>
                <a:uFillTx/>
                <a:latin typeface="Verdana"/>
                <a:ea typeface="Verdana"/>
                <a:cs typeface="Verdana"/>
                <a:sym typeface="Verdana"/>
              </a:rPr>
              <a:t> digital archiving in Europe with </a:t>
            </a:r>
            <a:r>
              <a:rPr kumimoji="0" lang="en-US" sz="5000" b="1" i="0" u="none" strike="noStrike" kern="0" cap="none" spc="0" normalizeH="0" baseline="0" noProof="0" dirty="0" err="1">
                <a:ln>
                  <a:noFill/>
                </a:ln>
                <a:solidFill>
                  <a:srgbClr val="242529"/>
                </a:solidFill>
                <a:effectLst/>
                <a:uLnTx/>
                <a:uFillTx/>
                <a:latin typeface="Verdana"/>
                <a:ea typeface="Verdana"/>
                <a:cs typeface="Verdana"/>
                <a:sym typeface="Verdana"/>
              </a:rPr>
              <a:t>eArchiving</a:t>
            </a:r>
            <a:r>
              <a:rPr kumimoji="0" lang="en-US" sz="5000" b="1" i="0" u="none" strike="noStrike" kern="0" cap="none" spc="0" normalizeH="0" baseline="0" noProof="0" dirty="0">
                <a:ln>
                  <a:noFill/>
                </a:ln>
                <a:solidFill>
                  <a:srgbClr val="242529"/>
                </a:solidFill>
                <a:effectLst/>
                <a:uLnTx/>
                <a:uFillTx/>
                <a:latin typeface="Verdana"/>
                <a:ea typeface="Verdana"/>
                <a:cs typeface="Verdana"/>
                <a:sym typeface="Verdana"/>
              </a:rPr>
              <a:t> </a:t>
            </a:r>
            <a:endParaRPr kumimoji="0" sz="5000" b="1" i="0" u="none" strike="noStrike" kern="0" cap="none" spc="0" normalizeH="0" baseline="0" noProof="0" dirty="0">
              <a:ln>
                <a:noFill/>
              </a:ln>
              <a:solidFill>
                <a:srgbClr val="242529"/>
              </a:solidFill>
              <a:effectLst/>
              <a:uLnTx/>
              <a:uFillTx/>
              <a:latin typeface="Verdana"/>
              <a:ea typeface="Verdana"/>
              <a:cs typeface="Verdana"/>
              <a:sym typeface="Verdana"/>
            </a:endParaRPr>
          </a:p>
        </p:txBody>
      </p:sp>
      <p:sp>
        <p:nvSpPr>
          <p:cNvPr id="939" name="Linha"/>
          <p:cNvSpPr/>
          <p:nvPr/>
        </p:nvSpPr>
        <p:spPr>
          <a:xfrm>
            <a:off x="1337335" y="3469608"/>
            <a:ext cx="641490" cy="2"/>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40" name="The challenge…"/>
          <p:cNvSpPr txBox="1"/>
          <p:nvPr/>
        </p:nvSpPr>
        <p:spPr>
          <a:xfrm>
            <a:off x="1142850" y="4099964"/>
            <a:ext cx="11529516" cy="785440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The challenge</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Archives are a national treasure. They protect national documents for decades, even centuries and require careful archiving. Today, this archiving process is not always digitally yet. Complexity, cost and security concerns occupy, for example, national archives looking for digital solutions. </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Take for example the Danish National Archives. It hosts more than 5,1000 databases in their inventory and processes more than 220 databases annually, equaling to 22 terabytes of data in 2017 alone. </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Facing different European standards and specifications for digital archiving, the Danish National Archive looked for a pan-European solution at, preferably, low cost and high quality. </a:t>
            </a:r>
            <a:r>
              <a:rPr kumimoji="0" lang="en-US" sz="1600" b="0" i="0" u="none" strike="noStrike" kern="0" cap="none" spc="0" normalizeH="0" baseline="0" noProof="0" dirty="0" err="1">
                <a:ln>
                  <a:noFill/>
                </a:ln>
                <a:solidFill>
                  <a:srgbClr val="000000"/>
                </a:solidFill>
                <a:effectLst/>
                <a:uLnTx/>
                <a:uFillTx/>
                <a:latin typeface="Verdana"/>
                <a:ea typeface="Verdana"/>
                <a:cs typeface="Verdana"/>
                <a:sym typeface="Verdana"/>
              </a:rPr>
              <a:t>eArchiving</a:t>
            </a: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 was the solution.</a:t>
            </a:r>
          </a:p>
          <a:p>
            <a:pPr marL="0" marR="0" lvl="0" indent="0" algn="l" defTabSz="825500" rtl="0" eaLnBrk="1" fontAlgn="auto" latinLnBrk="0" hangingPunct="0">
              <a:lnSpc>
                <a:spcPct val="140000"/>
              </a:lnSpc>
              <a:spcBef>
                <a:spcPts val="1000"/>
              </a:spcBef>
              <a:spcAft>
                <a:spcPts val="0"/>
              </a:spcAft>
              <a:buClrTx/>
              <a:buSzPct val="50000"/>
              <a:buFontTx/>
              <a:buNone/>
              <a:tabLst/>
              <a:defRPr sz="1600" b="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 </a:t>
            </a:r>
            <a:endParaRPr kumimoji="0" sz="16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lang="en-US" sz="2400" b="1" i="0" u="none" strike="noStrike" kern="0" cap="none" spc="0" normalizeH="0" baseline="0" noProof="0" dirty="0">
                <a:ln>
                  <a:noFill/>
                </a:ln>
                <a:solidFill>
                  <a:srgbClr val="000000"/>
                </a:solidFill>
                <a:effectLst/>
                <a:uLnTx/>
                <a:uFillTx/>
                <a:latin typeface="Verdana"/>
                <a:ea typeface="Verdana"/>
                <a:cs typeface="Verdana"/>
                <a:sym typeface="Verdana"/>
              </a:rPr>
              <a:t>The solution</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endPar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endParaRP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eArchiving</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facilitated the Danish National Archive digital transformation project with a universal set of standards and specifications for transmitting, describing and preserving digital data. </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eArchiving</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helps to protect and maintain nation’s digital information, making it easier to access it anywhere at anytime.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eArchiving</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helps public and private sector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organisations</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to meet legal archiving obligations cost-effectively with the least amount of legwork. This helps to describe, transmit and preserve data based on international standards to future proof archiving solutions for the long run.</a:t>
            </a:r>
          </a:p>
          <a:p>
            <a:pPr marL="0" marR="0" lvl="0" indent="0" algn="l" defTabSz="825500" rtl="0" eaLnBrk="1" fontAlgn="auto" latinLnBrk="0" hangingPunct="0">
              <a:lnSpc>
                <a:spcPct val="140000"/>
              </a:lnSpc>
              <a:spcBef>
                <a:spcPts val="0"/>
              </a:spcBef>
              <a:spcAft>
                <a:spcPts val="0"/>
              </a:spcAft>
              <a:buClrTx/>
              <a:buSzTx/>
              <a:buFontTx/>
              <a:buNone/>
              <a:tabLst/>
              <a:defRPr sz="1800" b="0">
                <a:latin typeface="Verdana"/>
                <a:ea typeface="Verdana"/>
                <a:cs typeface="Verdana"/>
                <a:sym typeface="Verdana"/>
              </a:defRPr>
            </a:pPr>
            <a:endPar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just" defTabSz="825500" rtl="0" eaLnBrk="1" fontAlgn="auto" latinLnBrk="0" hangingPunct="0">
              <a:lnSpc>
                <a:spcPct val="140000"/>
              </a:lnSpc>
              <a:spcBef>
                <a:spcPts val="0"/>
              </a:spcBef>
              <a:spcAft>
                <a:spcPts val="0"/>
              </a:spcAft>
              <a:buClrTx/>
              <a:buSzPct val="50000"/>
              <a:buFontTx/>
              <a:buNone/>
              <a:tabLst/>
              <a:defRPr sz="1600" b="0">
                <a:latin typeface="Verdana"/>
                <a:ea typeface="Verdana"/>
                <a:cs typeface="Verdana"/>
                <a:sym typeface="Verdana"/>
              </a:defRPr>
            </a:pPr>
            <a:r>
              <a:rPr kumimoji="0" lang="en-US" sz="1600" i="0" u="none" strike="noStrike" kern="0" cap="none" spc="0" normalizeH="0" baseline="0" noProof="0" dirty="0">
                <a:ln>
                  <a:noFill/>
                </a:ln>
                <a:solidFill>
                  <a:srgbClr val="000000"/>
                </a:solidFill>
                <a:effectLst/>
                <a:uLnTx/>
                <a:uFillTx/>
                <a:latin typeface="Verdana"/>
                <a:ea typeface="Verdana"/>
                <a:cs typeface="Verdana"/>
                <a:sym typeface="Verdana"/>
                <a:hlinkClick r:id="rId3"/>
              </a:rPr>
              <a:t>Read the story</a:t>
            </a:r>
            <a:endParaRPr kumimoji="0" lang="en-US" sz="160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ctr" defTabSz="825500" rtl="0" eaLnBrk="1" fontAlgn="auto" latinLnBrk="0" hangingPunct="0">
              <a:lnSpc>
                <a:spcPct val="140000"/>
              </a:lnSpc>
              <a:spcBef>
                <a:spcPts val="0"/>
              </a:spcBef>
              <a:spcAft>
                <a:spcPts val="0"/>
              </a:spcAft>
              <a:buClrTx/>
              <a:buSzPct val="50000"/>
              <a:buFontTx/>
              <a:buNone/>
              <a:tabLst/>
              <a:defRPr sz="1600" b="0">
                <a:latin typeface="Verdana"/>
                <a:ea typeface="Verdana"/>
                <a:cs typeface="Verdana"/>
                <a:sym typeface="Verdana"/>
              </a:defRPr>
            </a:pPr>
            <a:endPar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pic>
        <p:nvPicPr>
          <p:cNvPr id="941" name="logoCE.gif" descr="logoC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3000" y="12522201"/>
            <a:ext cx="1016000" cy="704598"/>
          </a:xfrm>
          <a:prstGeom prst="rect">
            <a:avLst/>
          </a:prstGeom>
          <a:ln w="3175">
            <a:miter lim="400000"/>
          </a:ln>
        </p:spPr>
      </p:pic>
      <p:sp>
        <p:nvSpPr>
          <p:cNvPr id="942" name="Linha"/>
          <p:cNvSpPr/>
          <p:nvPr/>
        </p:nvSpPr>
        <p:spPr>
          <a:xfrm flipV="1">
            <a:off x="23925923" y="12664417"/>
            <a:ext cx="2"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 name="Picture 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4297891" y="-132902"/>
            <a:ext cx="10136133" cy="13848902"/>
          </a:xfrm>
          <a:prstGeom prst="rect">
            <a:avLst/>
          </a:prstGeom>
        </p:spPr>
      </p:pic>
    </p:spTree>
    <p:extLst>
      <p:ext uri="{BB962C8B-B14F-4D97-AF65-F5344CB8AC3E}">
        <p14:creationId xmlns:p14="http://schemas.microsoft.com/office/powerpoint/2010/main" val="1050010543"/>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28404" y="1065075"/>
            <a:ext cx="14077330" cy="12700800"/>
          </a:xfrm>
          <a:prstGeom prst="rect">
            <a:avLst/>
          </a:prstGeom>
        </p:spPr>
      </p:pic>
      <p:pic>
        <p:nvPicPr>
          <p:cNvPr id="886" name="logoCE.gif" descr="logoC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887"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88" name="Meet…"/>
          <p:cNvSpPr txBox="1"/>
          <p:nvPr/>
        </p:nvSpPr>
        <p:spPr>
          <a:xfrm>
            <a:off x="1560295" y="2436724"/>
            <a:ext cx="9211548" cy="344050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3000">
                <a:solidFill>
                  <a:srgbClr val="FFFFFF"/>
                </a:solidFill>
                <a:latin typeface="Verdana"/>
                <a:ea typeface="Verdana"/>
                <a:cs typeface="Verdana"/>
                <a:sym typeface="Verdana"/>
              </a:defRPr>
            </a:pPr>
            <a:r>
              <a:rPr kumimoji="0" sz="3000" b="1" i="0" u="none" strike="noStrike" kern="0" cap="none" spc="0" normalizeH="0" baseline="0" noProof="0">
                <a:ln>
                  <a:noFill/>
                </a:ln>
                <a:solidFill>
                  <a:srgbClr val="FFFFFF"/>
                </a:solidFill>
                <a:effectLst/>
                <a:uLnTx/>
                <a:uFillTx/>
                <a:latin typeface="Verdana"/>
                <a:ea typeface="Verdana"/>
                <a:cs typeface="Verdana"/>
                <a:sym typeface="Verdana"/>
              </a:rPr>
              <a:t>Meet</a:t>
            </a: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r>
              <a:rPr kumimoji="0" lang="en-US" sz="5000" b="1" i="0" u="none" strike="noStrike" kern="0" cap="none" spc="0" normalizeH="0" baseline="0" noProof="0">
                <a:ln>
                  <a:noFill/>
                </a:ln>
                <a:solidFill>
                  <a:srgbClr val="FFFFFF"/>
                </a:solidFill>
                <a:effectLst/>
                <a:uLnTx/>
                <a:uFillTx/>
                <a:latin typeface="Verdana"/>
                <a:ea typeface="Verdana"/>
                <a:cs typeface="Verdana"/>
                <a:sym typeface="Verdana"/>
              </a:rPr>
              <a:t>eDelivery</a:t>
            </a:r>
          </a:p>
          <a:p>
            <a:pPr marL="0" marR="0" lvl="0" indent="0" algn="l" defTabSz="825500" rtl="0" eaLnBrk="1" fontAlgn="auto" latinLnBrk="0" hangingPunct="0">
              <a:lnSpc>
                <a:spcPct val="140000"/>
              </a:lnSpc>
              <a:spcBef>
                <a:spcPts val="0"/>
              </a:spcBef>
              <a:spcAft>
                <a:spcPts val="0"/>
              </a:spcAft>
              <a:buClrTx/>
              <a:buSzTx/>
              <a:buFontTx/>
              <a:buNone/>
              <a:tabLst/>
              <a:defRPr sz="4000" b="0">
                <a:solidFill>
                  <a:srgbClr val="FFFFFF"/>
                </a:solidFill>
                <a:latin typeface="Verdana"/>
                <a:ea typeface="Verdana"/>
                <a:cs typeface="Verdana"/>
                <a:sym typeface="Verdana"/>
              </a:defRPr>
            </a:pPr>
            <a:r>
              <a:rPr lang="en-US" sz="4000" b="0">
                <a:solidFill>
                  <a:srgbClr val="FFFFFF"/>
                </a:solidFill>
                <a:latin typeface="Verdana"/>
                <a:ea typeface="Verdana"/>
                <a:cs typeface="Verdana"/>
                <a:sym typeface="Verdana"/>
              </a:rPr>
              <a:t>Exchange data and documents securely and reliably</a:t>
            </a:r>
            <a:endParaRPr kumimoji="0" lang="en-US" sz="4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89" name="Linha"/>
          <p:cNvSpPr/>
          <p:nvPr/>
        </p:nvSpPr>
        <p:spPr>
          <a:xfrm>
            <a:off x="1679965" y="7034691"/>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72392668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Retângulo"/>
          <p:cNvSpPr/>
          <p:nvPr/>
        </p:nvSpPr>
        <p:spPr>
          <a:xfrm>
            <a:off x="-1008365" y="4019572"/>
            <a:ext cx="25737254" cy="10882436"/>
          </a:xfrm>
          <a:prstGeom prst="rect">
            <a:avLst/>
          </a:prstGeom>
          <a:solidFill>
            <a:srgbClr val="4A8ECC"/>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2100" b="0">
                <a:solidFill>
                  <a:srgbClr val="FFFFFF"/>
                </a:solidFill>
                <a:latin typeface="+mn-lt"/>
                <a:ea typeface="+mn-ea"/>
                <a:cs typeface="+mn-cs"/>
                <a:sym typeface="Helvetica Neue Medium"/>
              </a:defRPr>
            </a:pPr>
            <a:endParaRPr kumimoji="0" sz="21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892"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93"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4" name="Is BDTI for me?…"/>
          <p:cNvSpPr txBox="1"/>
          <p:nvPr/>
        </p:nvSpPr>
        <p:spPr>
          <a:xfrm>
            <a:off x="2437014" y="410287"/>
            <a:ext cx="19509972" cy="318742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ctr" defTabSz="825500" rtl="0" eaLnBrk="1" fontAlgn="auto" latinLnBrk="0" hangingPunct="0">
              <a:lnSpc>
                <a:spcPct val="120000"/>
              </a:lnSpc>
              <a:spcBef>
                <a:spcPts val="2000"/>
              </a:spcBef>
              <a:spcAft>
                <a:spcPts val="0"/>
              </a:spcAft>
              <a:buClrTx/>
              <a:buSzTx/>
              <a:buFontTx/>
              <a:buNone/>
              <a:tabLst/>
              <a:defRPr sz="6000">
                <a:solidFill>
                  <a:srgbClr val="1F375C"/>
                </a:solidFill>
                <a:latin typeface="Verdana"/>
                <a:ea typeface="Verdana"/>
                <a:cs typeface="Verdana"/>
                <a:sym typeface="Verdana"/>
              </a:defRPr>
            </a:pPr>
            <a:r>
              <a:rPr kumimoji="0" lang="en-GB" sz="6000" b="1" i="0" u="none" strike="noStrike" kern="0" cap="none" spc="0" normalizeH="0" baseline="0" dirty="0">
                <a:ln>
                  <a:noFill/>
                </a:ln>
                <a:solidFill>
                  <a:srgbClr val="1F375C"/>
                </a:solidFill>
                <a:effectLst/>
                <a:uLnTx/>
                <a:uFillTx/>
                <a:latin typeface="Verdana"/>
                <a:ea typeface="Verdana"/>
                <a:cs typeface="Verdana"/>
                <a:sym typeface="Verdana"/>
              </a:rPr>
              <a:t>Is eDelivery for me?</a:t>
            </a:r>
          </a:p>
          <a:p>
            <a:pPr marL="0" marR="0" lvl="0" indent="0" algn="ctr" defTabSz="825500" rtl="0" eaLnBrk="1" fontAlgn="auto" latinLnBrk="0" hangingPunct="0">
              <a:lnSpc>
                <a:spcPct val="140000"/>
              </a:lnSpc>
              <a:spcBef>
                <a:spcPts val="1000"/>
              </a:spcBef>
              <a:spcAft>
                <a:spcPts val="0"/>
              </a:spcAft>
              <a:buClrTx/>
              <a:buSzTx/>
              <a:buFontTx/>
              <a:buNone/>
              <a:tabLst/>
              <a:defRPr sz="5000" b="0">
                <a:solidFill>
                  <a:srgbClr val="1F375C"/>
                </a:solidFill>
                <a:latin typeface="Verdana"/>
                <a:ea typeface="Verdana"/>
                <a:cs typeface="Verdana"/>
                <a:sym typeface="Verdana"/>
              </a:defRPr>
            </a:pPr>
            <a:r>
              <a:rPr kumimoji="0" lang="en-GB" sz="5000" b="1" i="0" u="none" strike="noStrike" kern="0" cap="none" spc="0" normalizeH="0" baseline="0" dirty="0">
                <a:ln>
                  <a:noFill/>
                </a:ln>
                <a:solidFill>
                  <a:srgbClr val="1F375C"/>
                </a:solidFill>
                <a:effectLst/>
                <a:uLnTx/>
                <a:uFillTx/>
                <a:latin typeface="Verdana"/>
                <a:ea typeface="Verdana"/>
                <a:cs typeface="Verdana"/>
                <a:sym typeface="Verdana"/>
              </a:rPr>
              <a:t>Yes, </a:t>
            </a:r>
            <a:r>
              <a:rPr kumimoji="0" lang="en-GB" sz="4100" b="0" i="0" u="none" strike="noStrike" kern="0" cap="none" spc="0" normalizeH="0" baseline="0" dirty="0">
                <a:ln>
                  <a:noFill/>
                </a:ln>
                <a:solidFill>
                  <a:srgbClr val="1F375C"/>
                </a:solidFill>
                <a:effectLst/>
                <a:uLnTx/>
                <a:uFillTx/>
                <a:latin typeface="Verdana"/>
                <a:ea typeface="Verdana"/>
                <a:cs typeface="Verdana"/>
                <a:sym typeface="Verdana"/>
              </a:rPr>
              <a:t>if you </a:t>
            </a:r>
            <a:r>
              <a:rPr lang="en-GB" sz="4100" b="0" dirty="0">
                <a:solidFill>
                  <a:srgbClr val="1F375C"/>
                </a:solidFill>
                <a:latin typeface="Verdana"/>
                <a:ea typeface="Verdana"/>
                <a:cs typeface="Verdana"/>
                <a:sym typeface="Verdana"/>
              </a:rPr>
              <a:t>want to exchange documents and data with </a:t>
            </a:r>
            <a:r>
              <a:rPr kumimoji="0" lang="en-GB" sz="4100" b="0" i="0" u="none" strike="noStrike" kern="0" cap="none" spc="0" normalizeH="0" baseline="0" dirty="0">
                <a:ln>
                  <a:noFill/>
                </a:ln>
                <a:solidFill>
                  <a:srgbClr val="1F375C"/>
                </a:solidFill>
                <a:effectLst/>
                <a:uLnTx/>
                <a:uFillTx/>
                <a:latin typeface="Verdana"/>
                <a:ea typeface="Verdana"/>
                <a:cs typeface="Verdana"/>
                <a:sym typeface="Verdana"/>
              </a:rPr>
              <a:t>the confidence of registered delivery services.</a:t>
            </a:r>
          </a:p>
        </p:txBody>
      </p:sp>
      <p:sp>
        <p:nvSpPr>
          <p:cNvPr id="896" name="What problems can we help you solve?"/>
          <p:cNvSpPr txBox="1"/>
          <p:nvPr/>
        </p:nvSpPr>
        <p:spPr>
          <a:xfrm>
            <a:off x="2614317" y="4492713"/>
            <a:ext cx="8776391" cy="6873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lvl1pPr>
              <a:defRPr sz="3800">
                <a:solidFill>
                  <a:srgbClr val="F5CF46"/>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800" b="1" i="0" u="none" strike="noStrike" kern="0" cap="none" spc="0" normalizeH="0" baseline="0" dirty="0">
                <a:ln>
                  <a:noFill/>
                </a:ln>
                <a:solidFill>
                  <a:srgbClr val="F5CF46"/>
                </a:solidFill>
                <a:effectLst/>
                <a:uLnTx/>
                <a:uFillTx/>
                <a:latin typeface="Verdana"/>
                <a:ea typeface="Verdana"/>
                <a:cs typeface="Verdana"/>
                <a:sym typeface="Verdana"/>
              </a:rPr>
              <a:t>What we can help you achieve </a:t>
            </a:r>
          </a:p>
        </p:txBody>
      </p:sp>
      <p:sp>
        <p:nvSpPr>
          <p:cNvPr id="897" name="Develop pilot projects on big data in a virtual environment"/>
          <p:cNvSpPr txBox="1"/>
          <p:nvPr/>
        </p:nvSpPr>
        <p:spPr>
          <a:xfrm>
            <a:off x="2370728" y="11818594"/>
            <a:ext cx="3828673"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Create a secure network across borders </a:t>
            </a: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8" name="Experiment with and create quick prototypes to verify and test data hypotheses or data visualizations"/>
          <p:cNvSpPr txBox="1"/>
          <p:nvPr/>
        </p:nvSpPr>
        <p:spPr>
          <a:xfrm>
            <a:off x="17250586" y="11818594"/>
            <a:ext cx="4720304"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Implement the AS4 messaging protocol developed by OASIS</a:t>
            </a:r>
          </a:p>
        </p:txBody>
      </p:sp>
      <p:sp>
        <p:nvSpPr>
          <p:cNvPr id="899" name="Avoid setting up and maintaining a complex experimental environment"/>
          <p:cNvSpPr txBox="1"/>
          <p:nvPr/>
        </p:nvSpPr>
        <p:spPr>
          <a:xfrm>
            <a:off x="2214987" y="7825624"/>
            <a:ext cx="4234030" cy="13952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Exchange electronic data and documents with public administrations, businesses and citizens</a:t>
            </a: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00" name="Gather knowledge, insight and value from your data"/>
          <p:cNvSpPr txBox="1"/>
          <p:nvPr/>
        </p:nvSpPr>
        <p:spPr>
          <a:xfrm>
            <a:off x="17347709" y="7987207"/>
            <a:ext cx="4094356" cy="10720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GB"/>
              <a:t>Set up a network based on technical specifications supported by the market</a:t>
            </a:r>
            <a:endParaRPr kumimoji="0" lang="en-GB" sz="2100" b="0" i="0" u="none" strike="noStrike" kern="0" cap="none" spc="0" normalizeH="0" baseline="0">
              <a:ln>
                <a:noFill/>
              </a:ln>
              <a:solidFill>
                <a:srgbClr val="FFFFFF"/>
              </a:solidFill>
              <a:effectLst/>
              <a:uLnTx/>
              <a:uFillTx/>
              <a:latin typeface="Verdana"/>
              <a:ea typeface="Verdana"/>
              <a:cs typeface="Verdana"/>
              <a:sym typeface="Verdana"/>
            </a:endParaRPr>
          </a:p>
        </p:txBody>
      </p:sp>
      <p:pic>
        <p:nvPicPr>
          <p:cNvPr id="901" name="seta (1).png" descr="seta (1).png"/>
          <p:cNvPicPr>
            <a:picLocks noChangeAspect="1"/>
          </p:cNvPicPr>
          <p:nvPr/>
        </p:nvPicPr>
        <p:blipFill>
          <a:blip r:embed="rId3">
            <a:extLst/>
          </a:blip>
          <a:stretch>
            <a:fillRect/>
          </a:stretch>
        </p:blipFill>
        <p:spPr>
          <a:xfrm rot="20413213">
            <a:off x="12922387" y="8225239"/>
            <a:ext cx="6022160" cy="963546"/>
          </a:xfrm>
          <a:prstGeom prst="rect">
            <a:avLst/>
          </a:prstGeom>
          <a:ln w="3175">
            <a:miter lim="400000"/>
          </a:ln>
        </p:spPr>
      </p:pic>
      <p:pic>
        <p:nvPicPr>
          <p:cNvPr id="902" name="seta (1).png" descr="seta (1).png"/>
          <p:cNvPicPr>
            <a:picLocks noChangeAspect="1"/>
          </p:cNvPicPr>
          <p:nvPr/>
        </p:nvPicPr>
        <p:blipFill>
          <a:blip r:embed="rId3">
            <a:extLst/>
          </a:blip>
          <a:stretch>
            <a:fillRect/>
          </a:stretch>
        </p:blipFill>
        <p:spPr>
          <a:xfrm rot="2141713">
            <a:off x="13454812" y="10737940"/>
            <a:ext cx="5281506" cy="845042"/>
          </a:xfrm>
          <a:prstGeom prst="rect">
            <a:avLst/>
          </a:prstGeom>
          <a:ln w="3175">
            <a:miter lim="400000"/>
          </a:ln>
        </p:spPr>
      </p:pic>
      <p:pic>
        <p:nvPicPr>
          <p:cNvPr id="904" name="seta (1).png" descr="seta (1).png"/>
          <p:cNvPicPr>
            <a:picLocks noChangeAspect="1"/>
          </p:cNvPicPr>
          <p:nvPr/>
        </p:nvPicPr>
        <p:blipFill>
          <a:blip r:embed="rId3">
            <a:extLst/>
          </a:blip>
          <a:stretch>
            <a:fillRect/>
          </a:stretch>
        </p:blipFill>
        <p:spPr>
          <a:xfrm rot="12330531">
            <a:off x="4244140" y="8428432"/>
            <a:ext cx="6903013" cy="1104483"/>
          </a:xfrm>
          <a:prstGeom prst="rect">
            <a:avLst/>
          </a:prstGeom>
          <a:ln w="3175">
            <a:miter lim="400000"/>
          </a:ln>
        </p:spPr>
      </p:pic>
      <p:pic>
        <p:nvPicPr>
          <p:cNvPr id="905" name="seta (1).png" descr="seta (1).png"/>
          <p:cNvPicPr>
            <a:picLocks noChangeAspect="1"/>
          </p:cNvPicPr>
          <p:nvPr/>
        </p:nvPicPr>
        <p:blipFill>
          <a:blip r:embed="rId3">
            <a:extLst/>
          </a:blip>
          <a:stretch>
            <a:fillRect/>
          </a:stretch>
        </p:blipFill>
        <p:spPr>
          <a:xfrm rot="9534576">
            <a:off x="4609707" y="10669837"/>
            <a:ext cx="6132798" cy="981248"/>
          </a:xfrm>
          <a:prstGeom prst="rect">
            <a:avLst/>
          </a:prstGeom>
          <a:ln w="3175">
            <a:miter lim="400000"/>
          </a:ln>
        </p:spPr>
      </p:pic>
      <p:pic>
        <p:nvPicPr>
          <p:cNvPr id="906" name="ambiente-completo (1).png" descr="ambiente-completo (1).png"/>
          <p:cNvPicPr>
            <a:picLocks noChangeAspect="1"/>
          </p:cNvPicPr>
          <p:nvPr/>
        </p:nvPicPr>
        <p:blipFill>
          <a:blip r:embed="rId4">
            <a:extLst/>
          </a:blip>
          <a:stretch>
            <a:fillRect/>
          </a:stretch>
        </p:blipFill>
        <p:spPr>
          <a:xfrm>
            <a:off x="2970942" y="5817256"/>
            <a:ext cx="2628245" cy="2628244"/>
          </a:xfrm>
          <a:prstGeom prst="rect">
            <a:avLst/>
          </a:prstGeom>
          <a:ln w="3175">
            <a:miter lim="400000"/>
          </a:ln>
        </p:spPr>
      </p:pic>
      <p:pic>
        <p:nvPicPr>
          <p:cNvPr id="907" name="data-visualization.png" descr="data-visualization.png"/>
          <p:cNvPicPr>
            <a:picLocks noChangeAspect="1"/>
          </p:cNvPicPr>
          <p:nvPr/>
        </p:nvPicPr>
        <p:blipFill>
          <a:blip r:embed="rId5">
            <a:extLst/>
          </a:blip>
          <a:stretch>
            <a:fillRect/>
          </a:stretch>
        </p:blipFill>
        <p:spPr>
          <a:xfrm>
            <a:off x="17972486" y="9236342"/>
            <a:ext cx="2844801" cy="2844801"/>
          </a:xfrm>
          <a:prstGeom prst="rect">
            <a:avLst/>
          </a:prstGeom>
          <a:ln w="3175">
            <a:miter lim="400000"/>
          </a:ln>
        </p:spPr>
      </p:pic>
      <p:pic>
        <p:nvPicPr>
          <p:cNvPr id="908" name="insights.png" descr="insights.png"/>
          <p:cNvPicPr>
            <a:picLocks noChangeAspect="1"/>
          </p:cNvPicPr>
          <p:nvPr/>
        </p:nvPicPr>
        <p:blipFill>
          <a:blip r:embed="rId6">
            <a:extLst/>
          </a:blip>
          <a:stretch>
            <a:fillRect/>
          </a:stretch>
        </p:blipFill>
        <p:spPr>
          <a:xfrm>
            <a:off x="17958275" y="5262393"/>
            <a:ext cx="2847824" cy="2847824"/>
          </a:xfrm>
          <a:prstGeom prst="rect">
            <a:avLst/>
          </a:prstGeom>
          <a:ln w="3175">
            <a:miter lim="400000"/>
          </a:ln>
        </p:spPr>
      </p:pic>
      <p:pic>
        <p:nvPicPr>
          <p:cNvPr id="909" name="projeto-piloto.png" descr="projeto-piloto.png"/>
          <p:cNvPicPr>
            <a:picLocks noChangeAspect="1"/>
          </p:cNvPicPr>
          <p:nvPr/>
        </p:nvPicPr>
        <p:blipFill>
          <a:blip r:embed="rId7">
            <a:extLst/>
          </a:blip>
          <a:stretch>
            <a:fillRect/>
          </a:stretch>
        </p:blipFill>
        <p:spPr>
          <a:xfrm>
            <a:off x="2861153" y="9234831"/>
            <a:ext cx="2847823" cy="2847824"/>
          </a:xfrm>
          <a:prstGeom prst="rect">
            <a:avLst/>
          </a:prstGeom>
          <a:ln w="3175">
            <a:miter lim="400000"/>
          </a:ln>
        </p:spPr>
      </p:pic>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27185" y="5817256"/>
            <a:ext cx="7697044" cy="6944400"/>
          </a:xfrm>
          <a:prstGeom prst="rect">
            <a:avLst/>
          </a:prstGeom>
        </p:spPr>
      </p:pic>
    </p:spTree>
    <p:extLst>
      <p:ext uri="{BB962C8B-B14F-4D97-AF65-F5344CB8AC3E}">
        <p14:creationId xmlns:p14="http://schemas.microsoft.com/office/powerpoint/2010/main" val="3039865785"/>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911"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1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3" name="Main Benefits"/>
          <p:cNvSpPr txBox="1"/>
          <p:nvPr/>
        </p:nvSpPr>
        <p:spPr>
          <a:xfrm>
            <a:off x="1023440" y="1535410"/>
            <a:ext cx="9240540"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lnSpc>
                <a:spcPct val="120000"/>
              </a:lnSpc>
              <a:defRPr sz="5500">
                <a:solidFill>
                  <a:srgbClr val="FFFFFF"/>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FFFFFF"/>
                </a:solidFill>
                <a:effectLst/>
                <a:uLnTx/>
                <a:uFillTx/>
                <a:latin typeface="Verdana"/>
                <a:ea typeface="Verdana"/>
                <a:cs typeface="Verdana"/>
                <a:sym typeface="Verdana"/>
              </a:rPr>
              <a:t>Main Benefits</a:t>
            </a:r>
          </a:p>
        </p:txBody>
      </p:sp>
      <p:sp>
        <p:nvSpPr>
          <p:cNvPr id="914" name="Linha"/>
          <p:cNvSpPr/>
          <p:nvPr/>
        </p:nvSpPr>
        <p:spPr>
          <a:xfrm>
            <a:off x="1081677" y="3153899"/>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5" name="Retângulo"/>
          <p:cNvSpPr/>
          <p:nvPr/>
        </p:nvSpPr>
        <p:spPr>
          <a:xfrm>
            <a:off x="12192000" y="0"/>
            <a:ext cx="12192000"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E9EBEE"/>
                </a:solidFill>
                <a:latin typeface="+mn-lt"/>
                <a:ea typeface="+mn-ea"/>
                <a:cs typeface="+mn-cs"/>
                <a:sym typeface="Helvetica Neue Medium"/>
              </a:defRPr>
            </a:pPr>
            <a:endParaRPr kumimoji="0" sz="3000" b="0" i="0" u="none" strike="noStrike" kern="0" cap="none" spc="0" normalizeH="0" baseline="0" noProof="0">
              <a:ln>
                <a:noFill/>
              </a:ln>
              <a:solidFill>
                <a:srgbClr val="E9EBEE"/>
              </a:solidFill>
              <a:effectLst/>
              <a:uLnTx/>
              <a:uFillTx/>
              <a:latin typeface="Helvetica Neue Medium"/>
              <a:ea typeface="Helvetica Neue Medium"/>
              <a:cs typeface="Helvetica Neue Medium"/>
              <a:sym typeface="Helvetica Neue Medium"/>
            </a:endParaRPr>
          </a:p>
        </p:txBody>
      </p:sp>
      <p:sp>
        <p:nvSpPr>
          <p:cNvPr id="916" name="How do we support you?"/>
          <p:cNvSpPr txBox="1"/>
          <p:nvPr/>
        </p:nvSpPr>
        <p:spPr>
          <a:xfrm>
            <a:off x="13539502" y="1535410"/>
            <a:ext cx="10075351"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r">
              <a:lnSpc>
                <a:spcPct val="120000"/>
              </a:lnSpc>
              <a:defRPr sz="5500">
                <a:solidFill>
                  <a:srgbClr val="1F375C"/>
                </a:solidFill>
                <a:latin typeface="Verdana"/>
                <a:ea typeface="Verdana"/>
                <a:cs typeface="Verdana"/>
                <a:sym typeface="Verdana"/>
              </a:defRPr>
            </a:lvl1pPr>
          </a:lstStyle>
          <a:p>
            <a:pPr marL="0" marR="0" lvl="0" indent="0" algn="r"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1F375C"/>
                </a:solidFill>
                <a:effectLst/>
                <a:uLnTx/>
                <a:uFillTx/>
                <a:latin typeface="Verdana"/>
                <a:ea typeface="Verdana"/>
                <a:cs typeface="Verdana"/>
                <a:sym typeface="Verdana"/>
              </a:rPr>
              <a:t>How do we support you?</a:t>
            </a:r>
          </a:p>
        </p:txBody>
      </p:sp>
      <p:sp>
        <p:nvSpPr>
          <p:cNvPr id="917" name="Linha"/>
          <p:cNvSpPr/>
          <p:nvPr/>
        </p:nvSpPr>
        <p:spPr>
          <a:xfrm>
            <a:off x="22126440" y="3153899"/>
            <a:ext cx="1270001" cy="1"/>
          </a:xfrm>
          <a:prstGeom prst="line">
            <a:avLst/>
          </a:prstGeom>
          <a:ln w="76200">
            <a:solidFill>
              <a:srgbClr val="1F375C"/>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918" name="guides.png" descr="guides.png"/>
          <p:cNvPicPr>
            <a:picLocks noChangeAspect="1"/>
          </p:cNvPicPr>
          <p:nvPr/>
        </p:nvPicPr>
        <p:blipFill>
          <a:blip r:embed="rId3">
            <a:alphaModFix amt="93227"/>
            <a:extLst/>
          </a:blip>
          <a:stretch>
            <a:fillRect/>
          </a:stretch>
        </p:blipFill>
        <p:spPr>
          <a:xfrm>
            <a:off x="238395" y="9481906"/>
            <a:ext cx="4102838" cy="4102838"/>
          </a:xfrm>
          <a:prstGeom prst="rect">
            <a:avLst/>
          </a:prstGeom>
          <a:ln w="3175">
            <a:miter lim="400000"/>
          </a:ln>
        </p:spPr>
      </p:pic>
      <p:pic>
        <p:nvPicPr>
          <p:cNvPr id="919" name="testing_1.png" descr="testing_1.png"/>
          <p:cNvPicPr>
            <a:picLocks noChangeAspect="1"/>
          </p:cNvPicPr>
          <p:nvPr/>
        </p:nvPicPr>
        <p:blipFill>
          <a:blip r:embed="rId4">
            <a:alphaModFix amt="93227"/>
            <a:extLst/>
          </a:blip>
          <a:stretch>
            <a:fillRect/>
          </a:stretch>
        </p:blipFill>
        <p:spPr>
          <a:xfrm>
            <a:off x="238395" y="6450885"/>
            <a:ext cx="4102838" cy="4102838"/>
          </a:xfrm>
          <a:prstGeom prst="rect">
            <a:avLst/>
          </a:prstGeom>
          <a:ln w="3175">
            <a:miter lim="400000"/>
          </a:ln>
        </p:spPr>
      </p:pic>
      <p:pic>
        <p:nvPicPr>
          <p:cNvPr id="920" name="share_information.png" descr="share_information.png"/>
          <p:cNvPicPr>
            <a:picLocks noChangeAspect="1"/>
          </p:cNvPicPr>
          <p:nvPr/>
        </p:nvPicPr>
        <p:blipFill>
          <a:blip r:embed="rId5">
            <a:alphaModFix amt="93227"/>
            <a:extLst/>
          </a:blip>
          <a:stretch>
            <a:fillRect/>
          </a:stretch>
        </p:blipFill>
        <p:spPr>
          <a:xfrm>
            <a:off x="238764" y="3419863"/>
            <a:ext cx="4102101" cy="4102101"/>
          </a:xfrm>
          <a:prstGeom prst="rect">
            <a:avLst/>
          </a:prstGeom>
          <a:ln w="3175">
            <a:miter lim="400000"/>
          </a:ln>
        </p:spPr>
      </p:pic>
      <p:sp>
        <p:nvSpPr>
          <p:cNvPr id="921" name="1…"/>
          <p:cNvSpPr txBox="1"/>
          <p:nvPr/>
        </p:nvSpPr>
        <p:spPr>
          <a:xfrm>
            <a:off x="4262508" y="4111592"/>
            <a:ext cx="6279716" cy="27186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lang="en-GB"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1</a:t>
            </a:r>
          </a:p>
          <a:p>
            <a:pPr lvl="0" algn="l">
              <a:defRPr sz="2500" b="0">
                <a:solidFill>
                  <a:srgbClr val="FFFFFF"/>
                </a:solidFill>
                <a:latin typeface="Verdana"/>
                <a:ea typeface="Verdana"/>
                <a:cs typeface="Verdana"/>
                <a:sym typeface="Verdana"/>
              </a:defRPr>
            </a:pPr>
            <a:r>
              <a:rPr lang="en-GB" sz="2500" b="0">
                <a:solidFill>
                  <a:srgbClr val="FFFFFF"/>
                </a:solidFill>
                <a:latin typeface="Verdana"/>
                <a:ea typeface="Verdana"/>
                <a:cs typeface="Verdana"/>
                <a:sym typeface="Verdana"/>
              </a:rPr>
              <a:t>Interoperability to enable a variety of organisations to exchange data and documents</a:t>
            </a:r>
          </a:p>
          <a:p>
            <a:pPr lvl="0" algn="l">
              <a:defRPr sz="2500" b="0">
                <a:solidFill>
                  <a:srgbClr val="FFFFFF"/>
                </a:solidFill>
                <a:latin typeface="Verdana"/>
                <a:ea typeface="Verdana"/>
                <a:cs typeface="Verdana"/>
                <a:sym typeface="Verdana"/>
              </a:defRPr>
            </a:pPr>
            <a:endParaRPr lang="en-GB" sz="2500" b="0">
              <a:solidFill>
                <a:srgbClr val="FFFFFF"/>
              </a:solidFill>
              <a:latin typeface="Verdana"/>
              <a:ea typeface="Verdana"/>
              <a:cs typeface="Verdana"/>
              <a:sym typeface="Verdana"/>
            </a:endParaRPr>
          </a:p>
        </p:txBody>
      </p:sp>
      <p:sp>
        <p:nvSpPr>
          <p:cNvPr id="922" name="2…"/>
          <p:cNvSpPr txBox="1"/>
          <p:nvPr/>
        </p:nvSpPr>
        <p:spPr>
          <a:xfrm>
            <a:off x="4262508" y="7335343"/>
            <a:ext cx="627971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2</a:t>
            </a:r>
          </a:p>
          <a:p>
            <a:pPr lvl="0" algn="l">
              <a:defRPr sz="2500" b="0">
                <a:solidFill>
                  <a:srgbClr val="FFFFFF"/>
                </a:solidFill>
                <a:latin typeface="Verdana"/>
                <a:ea typeface="Verdana"/>
                <a:cs typeface="Verdana"/>
                <a:sym typeface="Verdana"/>
              </a:defRPr>
            </a:pPr>
            <a:r>
              <a:rPr lang="en" sz="2500" b="0">
                <a:solidFill>
                  <a:srgbClr val="FFFFFF"/>
                </a:solidFill>
                <a:latin typeface="Verdana"/>
                <a:ea typeface="Verdana"/>
                <a:cs typeface="Verdana"/>
                <a:sym typeface="Verdana"/>
              </a:rPr>
              <a:t>Security, legal assurance and accountability promoting trust, transparency and confidence</a:t>
            </a:r>
          </a:p>
        </p:txBody>
      </p:sp>
      <p:sp>
        <p:nvSpPr>
          <p:cNvPr id="923" name="3…"/>
          <p:cNvSpPr txBox="1"/>
          <p:nvPr/>
        </p:nvSpPr>
        <p:spPr>
          <a:xfrm>
            <a:off x="4262508" y="10366365"/>
            <a:ext cx="5997230"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3</a:t>
            </a:r>
          </a:p>
          <a:p>
            <a:pPr lvl="0" algn="l">
              <a:defRPr sz="2500" b="0">
                <a:solidFill>
                  <a:srgbClr val="FFFFFF"/>
                </a:solidFill>
                <a:latin typeface="Verdana"/>
                <a:ea typeface="Verdana"/>
                <a:cs typeface="Verdana"/>
                <a:sym typeface="Verdana"/>
              </a:defRPr>
            </a:pPr>
            <a:r>
              <a:rPr lang="en" sz="2500" b="0">
                <a:solidFill>
                  <a:srgbClr val="FFFFFF"/>
                </a:solidFill>
                <a:latin typeface="Verdana"/>
                <a:ea typeface="Verdana"/>
                <a:cs typeface="Verdana"/>
                <a:sym typeface="Verdana"/>
              </a:rPr>
              <a:t>Scalability and performance regardless of the number of participants or messages exchanged</a:t>
            </a:r>
          </a:p>
        </p:txBody>
      </p:sp>
      <p:sp>
        <p:nvSpPr>
          <p:cNvPr id="924" name="1…"/>
          <p:cNvSpPr txBox="1"/>
          <p:nvPr/>
        </p:nvSpPr>
        <p:spPr>
          <a:xfrm>
            <a:off x="14937072" y="4111593"/>
            <a:ext cx="5160950" cy="27186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1</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A set of specifications and sample software with clear documentation </a:t>
            </a:r>
          </a:p>
          <a:p>
            <a:pPr lvl="0" algn="r">
              <a:defRPr sz="2500" b="0">
                <a:solidFill>
                  <a:srgbClr val="1F375C"/>
                </a:solidFill>
                <a:latin typeface="Verdana"/>
                <a:ea typeface="Verdana"/>
                <a:cs typeface="Verdana"/>
                <a:sym typeface="Verdana"/>
              </a:defRPr>
            </a:pPr>
            <a:endParaRPr lang="en" sz="2500" b="0">
              <a:solidFill>
                <a:srgbClr val="1F375C"/>
              </a:solidFill>
              <a:latin typeface="Verdana"/>
              <a:ea typeface="Verdana"/>
              <a:cs typeface="Verdana"/>
              <a:sym typeface="Verdana"/>
            </a:endParaRPr>
          </a:p>
        </p:txBody>
      </p:sp>
      <p:sp>
        <p:nvSpPr>
          <p:cNvPr id="925" name="2…"/>
          <p:cNvSpPr txBox="1"/>
          <p:nvPr/>
        </p:nvSpPr>
        <p:spPr>
          <a:xfrm>
            <a:off x="15460924" y="7335343"/>
            <a:ext cx="4637098"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lang="en-GB"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2</a:t>
            </a:r>
          </a:p>
          <a:p>
            <a:pPr lvl="0" algn="r">
              <a:defRPr sz="2500" b="0">
                <a:solidFill>
                  <a:srgbClr val="1F375C"/>
                </a:solidFill>
                <a:latin typeface="Verdana"/>
                <a:ea typeface="Verdana"/>
                <a:cs typeface="Verdana"/>
                <a:sym typeface="Verdana"/>
              </a:defRPr>
            </a:pPr>
            <a:r>
              <a:rPr lang="en-GB" sz="2500" b="0">
                <a:solidFill>
                  <a:srgbClr val="1F375C"/>
                </a:solidFill>
                <a:latin typeface="Verdana"/>
                <a:ea typeface="Verdana"/>
                <a:cs typeface="Verdana"/>
                <a:sym typeface="Verdana"/>
              </a:rPr>
              <a:t>Services to test deployment and configuration of AS4 Access Point</a:t>
            </a:r>
          </a:p>
        </p:txBody>
      </p:sp>
      <p:sp>
        <p:nvSpPr>
          <p:cNvPr id="926" name="3…"/>
          <p:cNvSpPr txBox="1"/>
          <p:nvPr/>
        </p:nvSpPr>
        <p:spPr>
          <a:xfrm>
            <a:off x="15262950" y="10558724"/>
            <a:ext cx="5033046" cy="194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3</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Support through our service desk and online community</a:t>
            </a:r>
            <a:endParaRPr kumimoji="0" sz="2500" b="0" i="0" u="none" strike="noStrike" kern="0" cap="none" spc="0" normalizeH="0" baseline="0" noProof="0">
              <a:ln>
                <a:noFill/>
              </a:ln>
              <a:solidFill>
                <a:srgbClr val="1F375C"/>
              </a:solidFill>
              <a:effectLst/>
              <a:uLnTx/>
              <a:uFillTx/>
              <a:latin typeface="Verdana"/>
              <a:ea typeface="Verdana"/>
              <a:cs typeface="Verdana"/>
              <a:sym typeface="Verdana"/>
            </a:endParaRPr>
          </a:p>
        </p:txBody>
      </p:sp>
      <p:pic>
        <p:nvPicPr>
          <p:cNvPr id="927" name="team.png" descr="team.png"/>
          <p:cNvPicPr>
            <a:picLocks noChangeAspect="1"/>
          </p:cNvPicPr>
          <p:nvPr/>
        </p:nvPicPr>
        <p:blipFill>
          <a:blip r:embed="rId6">
            <a:extLst/>
          </a:blip>
          <a:stretch>
            <a:fillRect/>
          </a:stretch>
        </p:blipFill>
        <p:spPr>
          <a:xfrm>
            <a:off x="20070436" y="6451253"/>
            <a:ext cx="4102101" cy="4102101"/>
          </a:xfrm>
          <a:prstGeom prst="rect">
            <a:avLst/>
          </a:prstGeom>
          <a:ln w="3175">
            <a:miter lim="400000"/>
          </a:ln>
        </p:spPr>
      </p:pic>
      <p:pic>
        <p:nvPicPr>
          <p:cNvPr id="928" name="software_tools.png" descr="software_tools.png"/>
          <p:cNvPicPr>
            <a:picLocks noChangeAspect="1"/>
          </p:cNvPicPr>
          <p:nvPr/>
        </p:nvPicPr>
        <p:blipFill>
          <a:blip r:embed="rId7">
            <a:extLst/>
          </a:blip>
          <a:stretch>
            <a:fillRect/>
          </a:stretch>
        </p:blipFill>
        <p:spPr>
          <a:xfrm>
            <a:off x="20070436" y="3419863"/>
            <a:ext cx="4102101" cy="4102101"/>
          </a:xfrm>
          <a:prstGeom prst="rect">
            <a:avLst/>
          </a:prstGeom>
          <a:ln w="3175">
            <a:miter lim="400000"/>
          </a:ln>
        </p:spPr>
      </p:pic>
      <p:pic>
        <p:nvPicPr>
          <p:cNvPr id="929" name="experience (1).png" descr="experience (1).png"/>
          <p:cNvPicPr>
            <a:picLocks noChangeAspect="1"/>
          </p:cNvPicPr>
          <p:nvPr/>
        </p:nvPicPr>
        <p:blipFill>
          <a:blip r:embed="rId8">
            <a:extLst/>
          </a:blip>
          <a:stretch>
            <a:fillRect/>
          </a:stretch>
        </p:blipFill>
        <p:spPr>
          <a:xfrm>
            <a:off x="20070436" y="9663376"/>
            <a:ext cx="4102101" cy="4102101"/>
          </a:xfrm>
          <a:prstGeom prst="rect">
            <a:avLst/>
          </a:prstGeom>
          <a:ln w="3175">
            <a:miter lim="400000"/>
          </a:ln>
        </p:spPr>
      </p:pic>
    </p:spTree>
    <p:extLst>
      <p:ext uri="{BB962C8B-B14F-4D97-AF65-F5344CB8AC3E}">
        <p14:creationId xmlns:p14="http://schemas.microsoft.com/office/powerpoint/2010/main" val="334022020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7" y="12524096"/>
            <a:ext cx="1012354" cy="702068"/>
          </a:xfrm>
          <a:prstGeom prst="rect">
            <a:avLst/>
          </a:prstGeom>
          <a:ln w="3175">
            <a:miter lim="400000"/>
          </a:ln>
        </p:spPr>
      </p:pic>
      <p:sp>
        <p:nvSpPr>
          <p:cNvPr id="937" name="Linha"/>
          <p:cNvSpPr/>
          <p:nvPr/>
        </p:nvSpPr>
        <p:spPr>
          <a:xfrm flipV="1">
            <a:off x="23925923" y="12664417"/>
            <a:ext cx="2"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38" name="Supporting smart education with BDTI."/>
          <p:cNvSpPr txBox="1"/>
          <p:nvPr/>
        </p:nvSpPr>
        <p:spPr>
          <a:xfrm>
            <a:off x="1292475" y="510265"/>
            <a:ext cx="12169112" cy="28725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6" tIns="50776" rIns="50776" bIns="50776" anchor="ctr">
            <a:spAutoFit/>
          </a:bodyPr>
          <a:lstStyle>
            <a:lvl1pPr algn="l">
              <a:lnSpc>
                <a:spcPct val="120000"/>
              </a:lnSpc>
              <a:defRPr sz="5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242529"/>
                </a:solidFill>
                <a:effectLst/>
                <a:uLnTx/>
                <a:uFillTx/>
                <a:latin typeface="Verdana"/>
                <a:ea typeface="Verdana"/>
                <a:cs typeface="Verdana"/>
                <a:sym typeface="Verdana"/>
              </a:rPr>
              <a:t>Council of the EU’s information platform with Member States with </a:t>
            </a:r>
            <a:r>
              <a:rPr kumimoji="0" lang="en-US" sz="5000" b="1" i="0" u="none" strike="noStrike" kern="0" cap="none" spc="0" normalizeH="0" baseline="0" noProof="0" dirty="0" err="1">
                <a:ln>
                  <a:noFill/>
                </a:ln>
                <a:solidFill>
                  <a:srgbClr val="242529"/>
                </a:solidFill>
                <a:effectLst/>
                <a:uLnTx/>
                <a:uFillTx/>
                <a:latin typeface="Verdana"/>
                <a:ea typeface="Verdana"/>
                <a:cs typeface="Verdana"/>
                <a:sym typeface="Verdana"/>
              </a:rPr>
              <a:t>eDelivery</a:t>
            </a:r>
            <a:r>
              <a:rPr kumimoji="0" lang="en-US" sz="5000" b="1" i="0" u="none" strike="noStrike" kern="0" cap="none" spc="0" normalizeH="0" baseline="0" noProof="0" dirty="0">
                <a:ln>
                  <a:noFill/>
                </a:ln>
                <a:solidFill>
                  <a:srgbClr val="242529"/>
                </a:solidFill>
                <a:effectLst/>
                <a:uLnTx/>
                <a:uFillTx/>
                <a:latin typeface="Verdana"/>
                <a:ea typeface="Verdana"/>
                <a:cs typeface="Verdana"/>
                <a:sym typeface="Verdana"/>
              </a:rPr>
              <a:t>  </a:t>
            </a:r>
            <a:endParaRPr kumimoji="0" sz="5000" b="1" i="0" u="none" strike="noStrike" kern="0" cap="none" spc="0" normalizeH="0" baseline="0" noProof="0" dirty="0">
              <a:ln>
                <a:noFill/>
              </a:ln>
              <a:solidFill>
                <a:srgbClr val="242529"/>
              </a:solidFill>
              <a:effectLst/>
              <a:uLnTx/>
              <a:uFillTx/>
              <a:latin typeface="Verdana"/>
              <a:ea typeface="Verdana"/>
              <a:cs typeface="Verdana"/>
              <a:sym typeface="Verdana"/>
            </a:endParaRPr>
          </a:p>
        </p:txBody>
      </p:sp>
      <p:sp>
        <p:nvSpPr>
          <p:cNvPr id="939" name="Linha"/>
          <p:cNvSpPr/>
          <p:nvPr/>
        </p:nvSpPr>
        <p:spPr>
          <a:xfrm>
            <a:off x="1486960" y="3935115"/>
            <a:ext cx="641490" cy="2"/>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40" name="The challenge…"/>
          <p:cNvSpPr txBox="1"/>
          <p:nvPr/>
        </p:nvSpPr>
        <p:spPr>
          <a:xfrm>
            <a:off x="1036524" y="5225987"/>
            <a:ext cx="11529516" cy="579025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The challenge</a:t>
            </a:r>
            <a:endParaRPr kumimoji="0" lang="en-US" sz="2400" b="1" i="0" u="none" strike="noStrike" kern="0" cap="none" spc="0" normalizeH="0" baseline="0" noProof="0" dirty="0">
              <a:ln>
                <a:noFill/>
              </a:ln>
              <a:solidFill>
                <a:srgbClr val="000000"/>
              </a:solidFill>
              <a:effectLst/>
              <a:uLnTx/>
              <a:uFillTx/>
              <a:latin typeface="Verdana"/>
              <a:ea typeface="Verdana"/>
              <a:cs typeface="Verdana"/>
              <a:sym typeface="Verdana"/>
            </a:endParaRP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240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When the Council of the EU planned to upgrade its document distribution service, they identified the need for a platform that would allow both Council Members and the General Secretariat of the Council (GSC) to securely share data and consumer information, no matter if it is in the form of documents or metadata. </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240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But how could the Council of the EU do that? </a:t>
            </a: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endParaRPr kumimoji="0" sz="2400" b="1"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lang="en-US" sz="2400" b="1" i="0" u="none" strike="noStrike" kern="0" cap="none" spc="0" normalizeH="0" baseline="0" noProof="0" dirty="0">
                <a:ln>
                  <a:noFill/>
                </a:ln>
                <a:solidFill>
                  <a:srgbClr val="000000"/>
                </a:solidFill>
                <a:effectLst/>
                <a:uLnTx/>
                <a:uFillTx/>
                <a:latin typeface="Verdana"/>
                <a:ea typeface="Verdana"/>
                <a:cs typeface="Verdana"/>
                <a:sym typeface="Verdana"/>
              </a:rPr>
              <a:t>The solution</a:t>
            </a:r>
          </a:p>
          <a:p>
            <a:pPr marL="228600" marR="0" lvl="0" indent="-228600" algn="l" defTabSz="825500" rtl="0" eaLnBrk="1" fontAlgn="auto" latinLnBrk="0" hangingPunct="0">
              <a:lnSpc>
                <a:spcPct val="140000"/>
              </a:lnSpc>
              <a:spcBef>
                <a:spcPts val="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err="1">
                <a:ln>
                  <a:noFill/>
                </a:ln>
                <a:solidFill>
                  <a:srgbClr val="000000"/>
                </a:solidFill>
                <a:effectLst/>
                <a:uLnTx/>
                <a:uFillTx/>
                <a:latin typeface="Verdana"/>
                <a:ea typeface="Verdana"/>
                <a:cs typeface="Verdana"/>
                <a:sym typeface="Verdana"/>
              </a:rPr>
              <a:t>eDelivery</a:t>
            </a: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 enabled the Council of the EU to build ‘the council information exchange platform (</a:t>
            </a:r>
            <a:r>
              <a:rPr kumimoji="0" lang="en-US" sz="1600" b="0" i="0" u="none" strike="noStrike" kern="0" cap="none" spc="0" normalizeH="0" baseline="0" noProof="0" dirty="0" err="1">
                <a:ln>
                  <a:noFill/>
                </a:ln>
                <a:solidFill>
                  <a:srgbClr val="000000"/>
                </a:solidFill>
                <a:effectLst/>
                <a:uLnTx/>
                <a:uFillTx/>
                <a:latin typeface="Verdana"/>
                <a:ea typeface="Verdana"/>
                <a:cs typeface="Verdana"/>
                <a:sym typeface="Verdana"/>
              </a:rPr>
              <a:t>CIxP</a:t>
            </a: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 to securely exchange documents between the Council of the EU and Member States. </a:t>
            </a:r>
          </a:p>
          <a:p>
            <a:pPr marL="228600" marR="0" lvl="0" indent="-228600" algn="l" defTabSz="825500" rtl="0" eaLnBrk="1" fontAlgn="auto" latinLnBrk="0" hangingPunct="0">
              <a:lnSpc>
                <a:spcPct val="140000"/>
              </a:lnSpc>
              <a:spcBef>
                <a:spcPts val="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eDelivery</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addresses European public and private sector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organisations’</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needs to exchange digital data and documents securely and reliably. This helps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organisations</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to set up and operate their own message exchange infrastructures, such as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CIxP</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eDelivery</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is based on the open source AS4 protocol and follows the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eIDAS</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Regulation’s security requirements</a:t>
            </a:r>
            <a:endPar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Pct val="50000"/>
              <a:buFontTx/>
              <a:buNone/>
              <a:tabLst/>
              <a:defRPr sz="1600" b="0">
                <a:latin typeface="Verdana"/>
                <a:ea typeface="Verdana"/>
                <a:cs typeface="Verdana"/>
                <a:sym typeface="Verdana"/>
              </a:defRPr>
            </a:pPr>
            <a:endPar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Pct val="50000"/>
              <a:buFontTx/>
              <a:buNone/>
              <a:tabLst/>
              <a:defRPr sz="1600" b="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hlinkClick r:id="rId3"/>
              </a:rPr>
              <a:t>Read the story</a:t>
            </a:r>
            <a:endPar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pic>
        <p:nvPicPr>
          <p:cNvPr id="941" name="logoCE.gif" descr="logoC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3000" y="12522201"/>
            <a:ext cx="1016000" cy="704598"/>
          </a:xfrm>
          <a:prstGeom prst="rect">
            <a:avLst/>
          </a:prstGeom>
          <a:ln w="3175">
            <a:miter lim="400000"/>
          </a:ln>
        </p:spPr>
      </p:pic>
      <p:sp>
        <p:nvSpPr>
          <p:cNvPr id="942" name="Linha"/>
          <p:cNvSpPr/>
          <p:nvPr/>
        </p:nvSpPr>
        <p:spPr>
          <a:xfrm flipV="1">
            <a:off x="23925923" y="12664417"/>
            <a:ext cx="2"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a:extLst>
              <a:ext uri="{FF2B5EF4-FFF2-40B4-BE49-F238E27FC236}">
                <a16:creationId xmlns:a16="http://schemas.microsoft.com/office/drawing/2014/main" id="{19620FFD-C4E2-9E49-81DC-6F4D56C61F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031813" y="-132902"/>
            <a:ext cx="10591674" cy="13939805"/>
          </a:xfrm>
          <a:prstGeom prst="rect">
            <a:avLst/>
          </a:prstGeom>
        </p:spPr>
      </p:pic>
      <p:sp>
        <p:nvSpPr>
          <p:cNvPr id="17" name="Linha"/>
          <p:cNvSpPr/>
          <p:nvPr/>
        </p:nvSpPr>
        <p:spPr>
          <a:xfrm>
            <a:off x="1489735" y="3937887"/>
            <a:ext cx="641490" cy="2"/>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193028000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886" name="logoCE.gif" descr="logoC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887"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88" name="Meet…"/>
          <p:cNvSpPr txBox="1"/>
          <p:nvPr/>
        </p:nvSpPr>
        <p:spPr>
          <a:xfrm>
            <a:off x="1560295" y="2005837"/>
            <a:ext cx="9211548" cy="43022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3000">
                <a:solidFill>
                  <a:srgbClr val="FFFFFF"/>
                </a:solidFill>
                <a:latin typeface="Verdana"/>
                <a:ea typeface="Verdana"/>
                <a:cs typeface="Verdana"/>
                <a:sym typeface="Verdana"/>
              </a:defRPr>
            </a:pPr>
            <a:r>
              <a:rPr kumimoji="0" sz="3000" b="1" i="0" u="none" strike="noStrike" kern="0" cap="none" spc="0" normalizeH="0" baseline="0" noProof="0">
                <a:ln>
                  <a:noFill/>
                </a:ln>
                <a:solidFill>
                  <a:srgbClr val="FFFFFF"/>
                </a:solidFill>
                <a:effectLst/>
                <a:uLnTx/>
                <a:uFillTx/>
                <a:latin typeface="Verdana"/>
                <a:ea typeface="Verdana"/>
                <a:cs typeface="Verdana"/>
                <a:sym typeface="Verdana"/>
              </a:rPr>
              <a:t>Meet</a:t>
            </a: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r>
              <a:rPr kumimoji="0" lang="en-US" sz="5000" b="1" i="0" u="none" strike="noStrike" kern="0" cap="none" spc="0" normalizeH="0" baseline="0" noProof="0">
                <a:ln>
                  <a:noFill/>
                </a:ln>
                <a:solidFill>
                  <a:srgbClr val="FFFFFF"/>
                </a:solidFill>
                <a:effectLst/>
                <a:uLnTx/>
                <a:uFillTx/>
                <a:latin typeface="Verdana"/>
                <a:ea typeface="Verdana"/>
                <a:cs typeface="Verdana"/>
                <a:sym typeface="Verdana"/>
              </a:rPr>
              <a:t>eID</a:t>
            </a:r>
            <a:endParaRPr kumimoji="0" sz="5000" b="1" i="0" u="none" strike="noStrike" kern="0" cap="none" spc="0" normalizeH="0" baseline="0" noProof="0">
              <a:ln>
                <a:noFill/>
              </a:ln>
              <a:solidFill>
                <a:srgbClr val="FFFFFF"/>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4000" b="0">
                <a:solidFill>
                  <a:srgbClr val="FFFFFF"/>
                </a:solidFill>
                <a:latin typeface="Verdana"/>
                <a:ea typeface="Verdana"/>
                <a:cs typeface="Verdana"/>
                <a:sym typeface="Verdana"/>
              </a:defRPr>
            </a:pPr>
            <a:r>
              <a:rPr lang="en-US" sz="4000" b="0">
                <a:solidFill>
                  <a:srgbClr val="FFFFFF"/>
                </a:solidFill>
                <a:latin typeface="Verdana"/>
                <a:ea typeface="Verdana"/>
                <a:cs typeface="Verdana"/>
                <a:sym typeface="Verdana"/>
              </a:rPr>
              <a:t>Offer digital services capable of electronically identifying users from all across Europe</a:t>
            </a:r>
            <a:endParaRPr kumimoji="0" sz="4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89" name="Linha"/>
          <p:cNvSpPr/>
          <p:nvPr/>
        </p:nvSpPr>
        <p:spPr>
          <a:xfrm>
            <a:off x="1679965" y="7034691"/>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71698" y="2385659"/>
            <a:ext cx="12569697" cy="12700800"/>
          </a:xfrm>
          <a:prstGeom prst="rect">
            <a:avLst/>
          </a:prstGeom>
        </p:spPr>
      </p:pic>
    </p:spTree>
    <p:extLst>
      <p:ext uri="{BB962C8B-B14F-4D97-AF65-F5344CB8AC3E}">
        <p14:creationId xmlns:p14="http://schemas.microsoft.com/office/powerpoint/2010/main" val="2979756294"/>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93"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4" name="Is BDTI for me?…"/>
          <p:cNvSpPr txBox="1"/>
          <p:nvPr/>
        </p:nvSpPr>
        <p:spPr>
          <a:xfrm>
            <a:off x="2437014" y="864193"/>
            <a:ext cx="19509972" cy="22796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ctr" defTabSz="825500" rtl="0" eaLnBrk="1" fontAlgn="auto" latinLnBrk="0" hangingPunct="0">
              <a:lnSpc>
                <a:spcPct val="120000"/>
              </a:lnSpc>
              <a:spcBef>
                <a:spcPts val="2000"/>
              </a:spcBef>
              <a:spcAft>
                <a:spcPts val="0"/>
              </a:spcAft>
              <a:buClrTx/>
              <a:buSzTx/>
              <a:buFontTx/>
              <a:buNone/>
              <a:tabLst/>
              <a:defRPr sz="6000">
                <a:solidFill>
                  <a:srgbClr val="1F375C"/>
                </a:solidFill>
                <a:latin typeface="Verdana"/>
                <a:ea typeface="Verdana"/>
                <a:cs typeface="Verdana"/>
                <a:sym typeface="Verdana"/>
              </a:defRPr>
            </a:pPr>
            <a:r>
              <a:rPr kumimoji="0" lang="en-GB" sz="6000" b="1" i="0" u="none" strike="noStrike" kern="0" cap="none" spc="0" normalizeH="0" baseline="0">
                <a:ln>
                  <a:noFill/>
                </a:ln>
                <a:solidFill>
                  <a:srgbClr val="1F375C"/>
                </a:solidFill>
                <a:effectLst/>
                <a:uLnTx/>
                <a:uFillTx/>
                <a:latin typeface="Verdana"/>
                <a:ea typeface="Verdana"/>
                <a:cs typeface="Verdana"/>
                <a:sym typeface="Verdana"/>
              </a:rPr>
              <a:t>Is eID for me?</a:t>
            </a:r>
          </a:p>
          <a:p>
            <a:pPr marL="0" marR="0" lvl="0" indent="0" algn="ctr" defTabSz="825500" rtl="0" eaLnBrk="1" fontAlgn="auto" latinLnBrk="0" hangingPunct="0">
              <a:lnSpc>
                <a:spcPct val="140000"/>
              </a:lnSpc>
              <a:spcBef>
                <a:spcPts val="1000"/>
              </a:spcBef>
              <a:spcAft>
                <a:spcPts val="0"/>
              </a:spcAft>
              <a:buClrTx/>
              <a:buSzTx/>
              <a:buFontTx/>
              <a:buNone/>
              <a:tabLst/>
              <a:defRPr sz="5000" b="0">
                <a:solidFill>
                  <a:srgbClr val="1F375C"/>
                </a:solidFill>
                <a:latin typeface="Verdana"/>
                <a:ea typeface="Verdana"/>
                <a:cs typeface="Verdana"/>
                <a:sym typeface="Verdana"/>
              </a:defRPr>
            </a:pPr>
            <a:r>
              <a:rPr kumimoji="0" lang="en-GB" sz="5000" b="1" i="0" u="none" strike="noStrike" kern="0" cap="none" spc="0" normalizeH="0" baseline="0">
                <a:ln>
                  <a:noFill/>
                </a:ln>
                <a:solidFill>
                  <a:srgbClr val="1F375C"/>
                </a:solidFill>
                <a:effectLst/>
                <a:uLnTx/>
                <a:uFillTx/>
                <a:latin typeface="Verdana"/>
                <a:ea typeface="Verdana"/>
                <a:cs typeface="Verdana"/>
                <a:sym typeface="Verdana"/>
              </a:rPr>
              <a:t>Yes, </a:t>
            </a:r>
            <a:r>
              <a:rPr kumimoji="0" lang="en-GB" sz="4100" b="0" i="0" u="none" strike="noStrike" kern="0" cap="none" spc="0" normalizeH="0" baseline="0">
                <a:ln>
                  <a:noFill/>
                </a:ln>
                <a:solidFill>
                  <a:srgbClr val="1F375C"/>
                </a:solidFill>
                <a:effectLst/>
                <a:uLnTx/>
                <a:uFillTx/>
                <a:latin typeface="Verdana"/>
                <a:ea typeface="Verdana"/>
                <a:cs typeface="Verdana"/>
                <a:sym typeface="Verdana"/>
              </a:rPr>
              <a:t>if you need to identify citizens from other Member States.</a:t>
            </a:r>
          </a:p>
        </p:txBody>
      </p:sp>
      <p:sp>
        <p:nvSpPr>
          <p:cNvPr id="895" name="Retângulo"/>
          <p:cNvSpPr/>
          <p:nvPr/>
        </p:nvSpPr>
        <p:spPr>
          <a:xfrm>
            <a:off x="-1008365" y="3969697"/>
            <a:ext cx="25737254" cy="10882436"/>
          </a:xfrm>
          <a:prstGeom prst="rect">
            <a:avLst/>
          </a:prstGeom>
          <a:solidFill>
            <a:srgbClr val="4A8ECC"/>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2100" b="0">
                <a:solidFill>
                  <a:srgbClr val="FFFFFF"/>
                </a:solidFill>
                <a:latin typeface="+mn-lt"/>
                <a:ea typeface="+mn-ea"/>
                <a:cs typeface="+mn-cs"/>
                <a:sym typeface="Helvetica Neue Medium"/>
              </a:defRPr>
            </a:pPr>
            <a:endParaRPr kumimoji="0" sz="2100"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896" name="What problems can we help you solve?"/>
          <p:cNvSpPr txBox="1"/>
          <p:nvPr/>
        </p:nvSpPr>
        <p:spPr>
          <a:xfrm>
            <a:off x="2614317" y="4492713"/>
            <a:ext cx="8776391" cy="6873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lvl1pPr>
              <a:defRPr sz="3800">
                <a:solidFill>
                  <a:srgbClr val="F5CF46"/>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800" b="1" i="0" u="none" strike="noStrike" kern="0" cap="none" spc="0" normalizeH="0" baseline="0" dirty="0">
                <a:ln>
                  <a:noFill/>
                </a:ln>
                <a:solidFill>
                  <a:srgbClr val="F5CF46"/>
                </a:solidFill>
                <a:effectLst/>
                <a:uLnTx/>
                <a:uFillTx/>
                <a:latin typeface="Verdana"/>
                <a:ea typeface="Verdana"/>
                <a:cs typeface="Verdana"/>
                <a:sym typeface="Verdana"/>
              </a:rPr>
              <a:t>What we can help you achieve </a:t>
            </a:r>
          </a:p>
        </p:txBody>
      </p:sp>
      <p:sp>
        <p:nvSpPr>
          <p:cNvPr id="897" name="Develop pilot projects on big data in a virtual environment"/>
          <p:cNvSpPr txBox="1"/>
          <p:nvPr/>
        </p:nvSpPr>
        <p:spPr>
          <a:xfrm>
            <a:off x="2370728" y="11818594"/>
            <a:ext cx="3828673"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Become compliant with the eIDAS regulation</a:t>
            </a: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8" name="Experiment with and create quick prototypes to verify and test data hypotheses or data visualizations"/>
          <p:cNvSpPr txBox="1"/>
          <p:nvPr/>
        </p:nvSpPr>
        <p:spPr>
          <a:xfrm>
            <a:off x="17250586" y="11980176"/>
            <a:ext cx="4720304" cy="42570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9" name="Avoid setting up and maintaining a complex experimental environment"/>
          <p:cNvSpPr txBox="1"/>
          <p:nvPr/>
        </p:nvSpPr>
        <p:spPr>
          <a:xfrm>
            <a:off x="2214987" y="7987207"/>
            <a:ext cx="4234030" cy="10720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dirty="0"/>
              <a:t>Connect to the eIDAS network and offer services to citizens from other Member States </a:t>
            </a:r>
            <a:endParaRPr kumimoji="0" sz="21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900" name="Gather knowledge, insight and value from your data"/>
          <p:cNvSpPr txBox="1"/>
          <p:nvPr/>
        </p:nvSpPr>
        <p:spPr>
          <a:xfrm>
            <a:off x="17347709" y="8310372"/>
            <a:ext cx="4094356" cy="42570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pic>
        <p:nvPicPr>
          <p:cNvPr id="901" name="seta (1).png" descr="seta (1).png"/>
          <p:cNvPicPr>
            <a:picLocks noChangeAspect="1"/>
          </p:cNvPicPr>
          <p:nvPr/>
        </p:nvPicPr>
        <p:blipFill>
          <a:blip r:embed="rId3">
            <a:extLst/>
          </a:blip>
          <a:stretch>
            <a:fillRect/>
          </a:stretch>
        </p:blipFill>
        <p:spPr>
          <a:xfrm rot="20413213">
            <a:off x="12922387" y="8225239"/>
            <a:ext cx="6022160" cy="963546"/>
          </a:xfrm>
          <a:prstGeom prst="rect">
            <a:avLst/>
          </a:prstGeom>
          <a:ln w="3175">
            <a:miter lim="400000"/>
          </a:ln>
        </p:spPr>
      </p:pic>
      <p:pic>
        <p:nvPicPr>
          <p:cNvPr id="902" name="seta (1).png" descr="seta (1).png"/>
          <p:cNvPicPr>
            <a:picLocks noChangeAspect="1"/>
          </p:cNvPicPr>
          <p:nvPr/>
        </p:nvPicPr>
        <p:blipFill>
          <a:blip r:embed="rId3">
            <a:extLst/>
          </a:blip>
          <a:stretch>
            <a:fillRect/>
          </a:stretch>
        </p:blipFill>
        <p:spPr>
          <a:xfrm rot="2141713">
            <a:off x="13454812" y="10737940"/>
            <a:ext cx="5281506" cy="845042"/>
          </a:xfrm>
          <a:prstGeom prst="rect">
            <a:avLst/>
          </a:prstGeom>
          <a:ln w="3175">
            <a:miter lim="400000"/>
          </a:ln>
        </p:spPr>
      </p:pic>
      <p:pic>
        <p:nvPicPr>
          <p:cNvPr id="904" name="seta (1).png" descr="seta (1).png"/>
          <p:cNvPicPr>
            <a:picLocks noChangeAspect="1"/>
          </p:cNvPicPr>
          <p:nvPr/>
        </p:nvPicPr>
        <p:blipFill>
          <a:blip r:embed="rId3">
            <a:extLst/>
          </a:blip>
          <a:stretch>
            <a:fillRect/>
          </a:stretch>
        </p:blipFill>
        <p:spPr>
          <a:xfrm rot="12330531">
            <a:off x="4244140" y="8428432"/>
            <a:ext cx="6903013" cy="1104483"/>
          </a:xfrm>
          <a:prstGeom prst="rect">
            <a:avLst/>
          </a:prstGeom>
          <a:ln w="3175">
            <a:miter lim="400000"/>
          </a:ln>
        </p:spPr>
      </p:pic>
      <p:pic>
        <p:nvPicPr>
          <p:cNvPr id="905" name="seta (1).png" descr="seta (1).png"/>
          <p:cNvPicPr>
            <a:picLocks noChangeAspect="1"/>
          </p:cNvPicPr>
          <p:nvPr/>
        </p:nvPicPr>
        <p:blipFill>
          <a:blip r:embed="rId3">
            <a:extLst/>
          </a:blip>
          <a:stretch>
            <a:fillRect/>
          </a:stretch>
        </p:blipFill>
        <p:spPr>
          <a:xfrm rot="9534576">
            <a:off x="4609707" y="10669837"/>
            <a:ext cx="6132798" cy="981248"/>
          </a:xfrm>
          <a:prstGeom prst="rect">
            <a:avLst/>
          </a:prstGeom>
          <a:ln w="3175">
            <a:miter lim="400000"/>
          </a:ln>
        </p:spPr>
      </p:pic>
      <p:pic>
        <p:nvPicPr>
          <p:cNvPr id="906" name="ambiente-completo (1).png" descr="ambiente-completo (1).png"/>
          <p:cNvPicPr>
            <a:picLocks noChangeAspect="1"/>
          </p:cNvPicPr>
          <p:nvPr/>
        </p:nvPicPr>
        <p:blipFill>
          <a:blip r:embed="rId4">
            <a:extLst/>
          </a:blip>
          <a:stretch>
            <a:fillRect/>
          </a:stretch>
        </p:blipFill>
        <p:spPr>
          <a:xfrm>
            <a:off x="2970942" y="5817256"/>
            <a:ext cx="2628245" cy="2628244"/>
          </a:xfrm>
          <a:prstGeom prst="rect">
            <a:avLst/>
          </a:prstGeom>
          <a:ln w="3175">
            <a:miter lim="400000"/>
          </a:ln>
        </p:spPr>
      </p:pic>
      <p:pic>
        <p:nvPicPr>
          <p:cNvPr id="907" name="data-visualization.png" descr="data-visualization.png"/>
          <p:cNvPicPr>
            <a:picLocks noChangeAspect="1"/>
          </p:cNvPicPr>
          <p:nvPr/>
        </p:nvPicPr>
        <p:blipFill>
          <a:blip r:embed="rId5">
            <a:extLst/>
          </a:blip>
          <a:stretch>
            <a:fillRect/>
          </a:stretch>
        </p:blipFill>
        <p:spPr>
          <a:xfrm>
            <a:off x="17972486" y="9236342"/>
            <a:ext cx="2844801" cy="2844801"/>
          </a:xfrm>
          <a:prstGeom prst="rect">
            <a:avLst/>
          </a:prstGeom>
          <a:ln w="3175">
            <a:miter lim="400000"/>
          </a:ln>
        </p:spPr>
      </p:pic>
      <p:pic>
        <p:nvPicPr>
          <p:cNvPr id="908" name="insights.png" descr="insights.png"/>
          <p:cNvPicPr>
            <a:picLocks noChangeAspect="1"/>
          </p:cNvPicPr>
          <p:nvPr/>
        </p:nvPicPr>
        <p:blipFill>
          <a:blip r:embed="rId6">
            <a:extLst/>
          </a:blip>
          <a:stretch>
            <a:fillRect/>
          </a:stretch>
        </p:blipFill>
        <p:spPr>
          <a:xfrm>
            <a:off x="17958275" y="5262393"/>
            <a:ext cx="2847824" cy="2847824"/>
          </a:xfrm>
          <a:prstGeom prst="rect">
            <a:avLst/>
          </a:prstGeom>
          <a:ln w="3175">
            <a:miter lim="400000"/>
          </a:ln>
        </p:spPr>
      </p:pic>
      <p:pic>
        <p:nvPicPr>
          <p:cNvPr id="909" name="projeto-piloto.png" descr="projeto-piloto.png"/>
          <p:cNvPicPr>
            <a:picLocks noChangeAspect="1"/>
          </p:cNvPicPr>
          <p:nvPr/>
        </p:nvPicPr>
        <p:blipFill>
          <a:blip r:embed="rId7">
            <a:extLst/>
          </a:blip>
          <a:stretch>
            <a:fillRect/>
          </a:stretch>
        </p:blipFill>
        <p:spPr>
          <a:xfrm>
            <a:off x="2861153" y="9234831"/>
            <a:ext cx="2847823" cy="2847824"/>
          </a:xfrm>
          <a:prstGeom prst="rect">
            <a:avLst/>
          </a:prstGeom>
          <a:ln w="3175">
            <a:miter lim="400000"/>
          </a:ln>
        </p:spPr>
      </p:pic>
      <p:sp>
        <p:nvSpPr>
          <p:cNvPr id="20" name="Avoid setting up and maintaining a complex experimental environment">
            <a:extLst>
              <a:ext uri="{FF2B5EF4-FFF2-40B4-BE49-F238E27FC236}">
                <a16:creationId xmlns:a16="http://schemas.microsoft.com/office/drawing/2014/main" id="{EA78576A-3B95-2A4A-95C9-7A268F524C64}"/>
              </a:ext>
            </a:extLst>
          </p:cNvPr>
          <p:cNvSpPr txBox="1"/>
          <p:nvPr/>
        </p:nvSpPr>
        <p:spPr>
          <a:xfrm>
            <a:off x="17041142" y="8148789"/>
            <a:ext cx="4234030"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dirty="0"/>
              <a:t>Have your national eID recognized in other countries</a:t>
            </a:r>
          </a:p>
        </p:txBody>
      </p:sp>
      <p:sp>
        <p:nvSpPr>
          <p:cNvPr id="21" name="Avoid setting up and maintaining a complex experimental environment">
            <a:extLst>
              <a:ext uri="{FF2B5EF4-FFF2-40B4-BE49-F238E27FC236}">
                <a16:creationId xmlns:a16="http://schemas.microsoft.com/office/drawing/2014/main" id="{052781D2-07AC-6247-B387-A8A9570C164E}"/>
              </a:ext>
            </a:extLst>
          </p:cNvPr>
          <p:cNvSpPr txBox="1"/>
          <p:nvPr/>
        </p:nvSpPr>
        <p:spPr>
          <a:xfrm>
            <a:off x="17208035" y="11855572"/>
            <a:ext cx="4234030"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dirty="0"/>
              <a:t>Increase the user base of </a:t>
            </a:r>
          </a:p>
          <a:p>
            <a:pPr lvl="0">
              <a:defRPr/>
            </a:pPr>
            <a:r>
              <a:rPr lang="en" dirty="0"/>
              <a:t>your services</a:t>
            </a:r>
          </a:p>
        </p:txBody>
      </p:sp>
      <p:pic>
        <p:nvPicPr>
          <p:cNvPr id="2" name="Picture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42312" y="6281763"/>
            <a:ext cx="7481963" cy="7560000"/>
          </a:xfrm>
          <a:prstGeom prst="rect">
            <a:avLst/>
          </a:prstGeom>
        </p:spPr>
      </p:pic>
    </p:spTree>
    <p:extLst>
      <p:ext uri="{BB962C8B-B14F-4D97-AF65-F5344CB8AC3E}">
        <p14:creationId xmlns:p14="http://schemas.microsoft.com/office/powerpoint/2010/main" val="208544488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911"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1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3" name="Main Benefits"/>
          <p:cNvSpPr txBox="1"/>
          <p:nvPr/>
        </p:nvSpPr>
        <p:spPr>
          <a:xfrm>
            <a:off x="1023440" y="1535410"/>
            <a:ext cx="9240540"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lnSpc>
                <a:spcPct val="120000"/>
              </a:lnSpc>
              <a:defRPr sz="5500">
                <a:solidFill>
                  <a:srgbClr val="FFFFFF"/>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FFFFFF"/>
                </a:solidFill>
                <a:effectLst/>
                <a:uLnTx/>
                <a:uFillTx/>
                <a:latin typeface="Verdana"/>
                <a:ea typeface="Verdana"/>
                <a:cs typeface="Verdana"/>
                <a:sym typeface="Verdana"/>
              </a:rPr>
              <a:t>Main Benefits</a:t>
            </a:r>
          </a:p>
        </p:txBody>
      </p:sp>
      <p:sp>
        <p:nvSpPr>
          <p:cNvPr id="914" name="Linha"/>
          <p:cNvSpPr/>
          <p:nvPr/>
        </p:nvSpPr>
        <p:spPr>
          <a:xfrm>
            <a:off x="1081677" y="3153899"/>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5" name="Retângulo"/>
          <p:cNvSpPr/>
          <p:nvPr/>
        </p:nvSpPr>
        <p:spPr>
          <a:xfrm>
            <a:off x="12192000" y="0"/>
            <a:ext cx="12192000"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E9EBEE"/>
                </a:solidFill>
                <a:latin typeface="+mn-lt"/>
                <a:ea typeface="+mn-ea"/>
                <a:cs typeface="+mn-cs"/>
                <a:sym typeface="Helvetica Neue Medium"/>
              </a:defRPr>
            </a:pPr>
            <a:endParaRPr kumimoji="0" sz="3000" b="0" i="0" u="none" strike="noStrike" kern="0" cap="none" spc="0" normalizeH="0" baseline="0" noProof="0">
              <a:ln>
                <a:noFill/>
              </a:ln>
              <a:solidFill>
                <a:srgbClr val="E9EBEE"/>
              </a:solidFill>
              <a:effectLst/>
              <a:uLnTx/>
              <a:uFillTx/>
              <a:latin typeface="Helvetica Neue Medium"/>
              <a:ea typeface="Helvetica Neue Medium"/>
              <a:cs typeface="Helvetica Neue Medium"/>
              <a:sym typeface="Helvetica Neue Medium"/>
            </a:endParaRPr>
          </a:p>
        </p:txBody>
      </p:sp>
      <p:sp>
        <p:nvSpPr>
          <p:cNvPr id="916" name="How do we support you?"/>
          <p:cNvSpPr txBox="1"/>
          <p:nvPr/>
        </p:nvSpPr>
        <p:spPr>
          <a:xfrm>
            <a:off x="13539502" y="1535410"/>
            <a:ext cx="10075351"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r">
              <a:lnSpc>
                <a:spcPct val="120000"/>
              </a:lnSpc>
              <a:defRPr sz="5500">
                <a:solidFill>
                  <a:srgbClr val="1F375C"/>
                </a:solidFill>
                <a:latin typeface="Verdana"/>
                <a:ea typeface="Verdana"/>
                <a:cs typeface="Verdana"/>
                <a:sym typeface="Verdana"/>
              </a:defRPr>
            </a:lvl1pPr>
          </a:lstStyle>
          <a:p>
            <a:pPr marL="0" marR="0" lvl="0" indent="0" algn="r"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1F375C"/>
                </a:solidFill>
                <a:effectLst/>
                <a:uLnTx/>
                <a:uFillTx/>
                <a:latin typeface="Verdana"/>
                <a:ea typeface="Verdana"/>
                <a:cs typeface="Verdana"/>
                <a:sym typeface="Verdana"/>
              </a:rPr>
              <a:t>How do we support you?</a:t>
            </a:r>
          </a:p>
        </p:txBody>
      </p:sp>
      <p:sp>
        <p:nvSpPr>
          <p:cNvPr id="917" name="Linha"/>
          <p:cNvSpPr/>
          <p:nvPr/>
        </p:nvSpPr>
        <p:spPr>
          <a:xfrm>
            <a:off x="22126440" y="3153899"/>
            <a:ext cx="1270001" cy="1"/>
          </a:xfrm>
          <a:prstGeom prst="line">
            <a:avLst/>
          </a:prstGeom>
          <a:ln w="76200">
            <a:solidFill>
              <a:srgbClr val="1F375C"/>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918" name="guides.png" descr="guides.png"/>
          <p:cNvPicPr>
            <a:picLocks noChangeAspect="1"/>
          </p:cNvPicPr>
          <p:nvPr/>
        </p:nvPicPr>
        <p:blipFill>
          <a:blip r:embed="rId4">
            <a:alphaModFix amt="93227"/>
            <a:extLst/>
          </a:blip>
          <a:stretch>
            <a:fillRect/>
          </a:stretch>
        </p:blipFill>
        <p:spPr>
          <a:xfrm>
            <a:off x="238395" y="9481906"/>
            <a:ext cx="4102838" cy="4102838"/>
          </a:xfrm>
          <a:prstGeom prst="rect">
            <a:avLst/>
          </a:prstGeom>
          <a:ln w="3175">
            <a:miter lim="400000"/>
          </a:ln>
        </p:spPr>
      </p:pic>
      <p:pic>
        <p:nvPicPr>
          <p:cNvPr id="919" name="testing_1.png" descr="testing_1.png"/>
          <p:cNvPicPr>
            <a:picLocks noChangeAspect="1"/>
          </p:cNvPicPr>
          <p:nvPr/>
        </p:nvPicPr>
        <p:blipFill>
          <a:blip r:embed="rId5">
            <a:alphaModFix amt="93227"/>
            <a:extLst/>
          </a:blip>
          <a:stretch>
            <a:fillRect/>
          </a:stretch>
        </p:blipFill>
        <p:spPr>
          <a:xfrm>
            <a:off x="238395" y="6450885"/>
            <a:ext cx="4102838" cy="4102838"/>
          </a:xfrm>
          <a:prstGeom prst="rect">
            <a:avLst/>
          </a:prstGeom>
          <a:ln w="3175">
            <a:miter lim="400000"/>
          </a:ln>
        </p:spPr>
      </p:pic>
      <p:pic>
        <p:nvPicPr>
          <p:cNvPr id="920" name="share_information.png" descr="share_information.png"/>
          <p:cNvPicPr>
            <a:picLocks noChangeAspect="1"/>
          </p:cNvPicPr>
          <p:nvPr/>
        </p:nvPicPr>
        <p:blipFill>
          <a:blip r:embed="rId6">
            <a:alphaModFix amt="93227"/>
            <a:extLst/>
          </a:blip>
          <a:stretch>
            <a:fillRect/>
          </a:stretch>
        </p:blipFill>
        <p:spPr>
          <a:xfrm>
            <a:off x="238764" y="3419863"/>
            <a:ext cx="4102101" cy="4102101"/>
          </a:xfrm>
          <a:prstGeom prst="rect">
            <a:avLst/>
          </a:prstGeom>
          <a:ln w="3175">
            <a:miter lim="400000"/>
          </a:ln>
        </p:spPr>
      </p:pic>
      <p:sp>
        <p:nvSpPr>
          <p:cNvPr id="921" name="1…"/>
          <p:cNvSpPr txBox="1"/>
          <p:nvPr/>
        </p:nvSpPr>
        <p:spPr>
          <a:xfrm>
            <a:off x="4262508" y="4303952"/>
            <a:ext cx="627971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rPr>
              <a:t>1</a:t>
            </a:r>
          </a:p>
          <a:p>
            <a:pPr lvl="0" algn="l">
              <a:defRPr sz="2500" b="0">
                <a:solidFill>
                  <a:srgbClr val="FFFFFF"/>
                </a:solidFill>
                <a:latin typeface="Verdana"/>
                <a:ea typeface="Verdana"/>
                <a:cs typeface="Verdana"/>
                <a:sym typeface="Verdana"/>
              </a:defRPr>
            </a:pPr>
            <a:r>
              <a:rPr lang="en" sz="2500" b="0" dirty="0">
                <a:solidFill>
                  <a:srgbClr val="FFFFFF"/>
                </a:solidFill>
                <a:latin typeface="Verdana"/>
                <a:ea typeface="Verdana"/>
                <a:cs typeface="Verdana"/>
                <a:sym typeface="Verdana"/>
              </a:rPr>
              <a:t>Interoperability to ensure that other countries’ national eID schemes can be used to access your public services</a:t>
            </a:r>
          </a:p>
        </p:txBody>
      </p:sp>
      <p:sp>
        <p:nvSpPr>
          <p:cNvPr id="922" name="2…"/>
          <p:cNvSpPr txBox="1"/>
          <p:nvPr/>
        </p:nvSpPr>
        <p:spPr>
          <a:xfrm>
            <a:off x="4262508" y="7335343"/>
            <a:ext cx="627971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2</a:t>
            </a:r>
          </a:p>
          <a:p>
            <a:pPr lvl="0" algn="l">
              <a:defRPr sz="2500" b="0">
                <a:solidFill>
                  <a:srgbClr val="FFFFFF"/>
                </a:solidFill>
                <a:latin typeface="Verdana"/>
                <a:ea typeface="Verdana"/>
                <a:cs typeface="Verdana"/>
                <a:sym typeface="Verdana"/>
              </a:defRPr>
            </a:pPr>
            <a:r>
              <a:rPr lang="en" sz="2500" b="0">
                <a:solidFill>
                  <a:srgbClr val="FFFFFF"/>
                </a:solidFill>
                <a:latin typeface="Verdana"/>
                <a:ea typeface="Verdana"/>
                <a:cs typeface="Verdana"/>
                <a:sym typeface="Verdana"/>
              </a:rPr>
              <a:t>Trust in the legal validity and status of online transactions across borders</a:t>
            </a:r>
          </a:p>
          <a:p>
            <a:pPr lvl="0" algn="l">
              <a:defRPr sz="2500" b="0">
                <a:solidFill>
                  <a:srgbClr val="FFFFFF"/>
                </a:solidFill>
                <a:latin typeface="Verdana"/>
                <a:ea typeface="Verdana"/>
                <a:cs typeface="Verdana"/>
                <a:sym typeface="Verdana"/>
              </a:defRPr>
            </a:pPr>
            <a:endParaRPr lang="en" sz="2500" b="0">
              <a:solidFill>
                <a:srgbClr val="FFFFFF"/>
              </a:solidFill>
              <a:latin typeface="Verdana"/>
              <a:ea typeface="Verdana"/>
              <a:cs typeface="Verdana"/>
              <a:sym typeface="Verdana"/>
            </a:endParaRPr>
          </a:p>
        </p:txBody>
      </p:sp>
      <p:sp>
        <p:nvSpPr>
          <p:cNvPr id="923" name="3…"/>
          <p:cNvSpPr txBox="1"/>
          <p:nvPr/>
        </p:nvSpPr>
        <p:spPr>
          <a:xfrm>
            <a:off x="4262508" y="10366365"/>
            <a:ext cx="5997230"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rPr>
              <a:t>3</a:t>
            </a:r>
          </a:p>
          <a:p>
            <a:pPr lvl="0" algn="l">
              <a:defRPr sz="2500" b="0">
                <a:solidFill>
                  <a:srgbClr val="FFFFFF"/>
                </a:solidFill>
                <a:latin typeface="Verdana"/>
                <a:ea typeface="Verdana"/>
                <a:cs typeface="Verdana"/>
                <a:sym typeface="Verdana"/>
              </a:defRPr>
            </a:pPr>
            <a:r>
              <a:rPr lang="en" sz="2500" b="0" dirty="0">
                <a:solidFill>
                  <a:srgbClr val="FFFFFF"/>
                </a:solidFill>
                <a:latin typeface="Verdana"/>
                <a:ea typeface="Verdana"/>
                <a:cs typeface="Verdana"/>
                <a:sym typeface="Verdana"/>
              </a:rPr>
              <a:t>Security and low risk of identity theft by choosing a higher Level of Assurance (</a:t>
            </a:r>
            <a:r>
              <a:rPr lang="en" sz="2500" b="0" dirty="0" err="1">
                <a:solidFill>
                  <a:srgbClr val="FFFFFF"/>
                </a:solidFill>
                <a:latin typeface="Verdana"/>
                <a:ea typeface="Verdana"/>
                <a:cs typeface="Verdana"/>
                <a:sym typeface="Verdana"/>
              </a:rPr>
              <a:t>LoA</a:t>
            </a:r>
            <a:r>
              <a:rPr lang="en" sz="2500" b="0" dirty="0">
                <a:solidFill>
                  <a:srgbClr val="FFFFFF"/>
                </a:solidFill>
                <a:latin typeface="Verdana"/>
                <a:ea typeface="Verdana"/>
                <a:cs typeface="Verdana"/>
                <a:sym typeface="Verdana"/>
              </a:rPr>
              <a:t>) </a:t>
            </a:r>
          </a:p>
        </p:txBody>
      </p:sp>
      <p:sp>
        <p:nvSpPr>
          <p:cNvPr id="924" name="1…"/>
          <p:cNvSpPr txBox="1"/>
          <p:nvPr/>
        </p:nvSpPr>
        <p:spPr>
          <a:xfrm>
            <a:off x="14937072" y="4303953"/>
            <a:ext cx="5160950"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1</a:t>
            </a:r>
          </a:p>
          <a:p>
            <a:pPr lvl="0" algn="r">
              <a:defRPr sz="2500" b="0">
                <a:solidFill>
                  <a:srgbClr val="1F375C"/>
                </a:solidFill>
                <a:latin typeface="Verdana"/>
                <a:ea typeface="Verdana"/>
                <a:cs typeface="Verdana"/>
                <a:sym typeface="Verdana"/>
              </a:defRPr>
            </a:pPr>
            <a:r>
              <a:rPr kumimoji="0" lang="en" sz="2500" b="0" i="0" u="none" strike="noStrike" kern="0" cap="none" spc="0" normalizeH="0" baseline="0" noProof="0" dirty="0">
                <a:ln>
                  <a:noFill/>
                </a:ln>
                <a:solidFill>
                  <a:srgbClr val="1F375C"/>
                </a:solidFill>
                <a:effectLst/>
                <a:uLnTx/>
                <a:uFillTx/>
                <a:latin typeface="Verdana"/>
                <a:ea typeface="Verdana"/>
                <a:cs typeface="Verdana"/>
                <a:sym typeface="Verdana"/>
              </a:rPr>
              <a:t>Read our country overview to learn more about your Member State’s approach</a:t>
            </a:r>
            <a:endParaRPr kumimoji="0"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sp>
        <p:nvSpPr>
          <p:cNvPr id="925" name="2…"/>
          <p:cNvSpPr txBox="1"/>
          <p:nvPr/>
        </p:nvSpPr>
        <p:spPr>
          <a:xfrm>
            <a:off x="15460924" y="7527703"/>
            <a:ext cx="4637098" cy="194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2</a:t>
            </a:r>
          </a:p>
          <a:p>
            <a:pPr lvl="0" algn="r">
              <a:defRPr sz="2500" b="0">
                <a:solidFill>
                  <a:srgbClr val="1F375C"/>
                </a:solidFill>
                <a:latin typeface="Verdana"/>
                <a:ea typeface="Verdana"/>
                <a:cs typeface="Verdana"/>
                <a:sym typeface="Verdana"/>
              </a:defRPr>
            </a:pPr>
            <a:r>
              <a:rPr lang="en" sz="2500" b="0" dirty="0">
                <a:solidFill>
                  <a:srgbClr val="1F375C"/>
                </a:solidFill>
                <a:latin typeface="Verdana"/>
                <a:ea typeface="Verdana"/>
                <a:cs typeface="Verdana"/>
                <a:sym typeface="Verdana"/>
              </a:rPr>
              <a:t>Find your country’s Single Point of Contact</a:t>
            </a:r>
            <a:endParaRPr kumimoji="0"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sp>
        <p:nvSpPr>
          <p:cNvPr id="926" name="3…"/>
          <p:cNvSpPr txBox="1"/>
          <p:nvPr/>
        </p:nvSpPr>
        <p:spPr>
          <a:xfrm>
            <a:off x="15262950" y="10366364"/>
            <a:ext cx="503304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lang="en-GB"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3</a:t>
            </a:r>
          </a:p>
          <a:p>
            <a:pPr lvl="0" algn="r">
              <a:defRPr sz="2500" b="0">
                <a:solidFill>
                  <a:srgbClr val="1F375C"/>
                </a:solidFill>
                <a:latin typeface="Verdana"/>
                <a:ea typeface="Verdana"/>
                <a:cs typeface="Verdana"/>
                <a:sym typeface="Verdana"/>
              </a:defRPr>
            </a:pPr>
            <a:r>
              <a:rPr lang="en-GB" sz="2500" b="0" dirty="0">
                <a:solidFill>
                  <a:srgbClr val="1F375C"/>
                </a:solidFill>
                <a:latin typeface="Verdana"/>
                <a:ea typeface="Verdana"/>
                <a:cs typeface="Verdana"/>
                <a:sym typeface="Verdana"/>
              </a:rPr>
              <a:t>Extensive documentation detailing how eID works and its benefits for Europeans</a:t>
            </a:r>
            <a:endParaRPr kumimoji="0" lang="en-GB"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pic>
        <p:nvPicPr>
          <p:cNvPr id="927" name="team.png" descr="team.png"/>
          <p:cNvPicPr>
            <a:picLocks noChangeAspect="1"/>
          </p:cNvPicPr>
          <p:nvPr/>
        </p:nvPicPr>
        <p:blipFill>
          <a:blip r:embed="rId7">
            <a:extLst/>
          </a:blip>
          <a:stretch>
            <a:fillRect/>
          </a:stretch>
        </p:blipFill>
        <p:spPr>
          <a:xfrm>
            <a:off x="20070436" y="6451253"/>
            <a:ext cx="4102101" cy="4102101"/>
          </a:xfrm>
          <a:prstGeom prst="rect">
            <a:avLst/>
          </a:prstGeom>
          <a:ln w="3175">
            <a:miter lim="400000"/>
          </a:ln>
        </p:spPr>
      </p:pic>
      <p:pic>
        <p:nvPicPr>
          <p:cNvPr id="928" name="software_tools.png" descr="software_tools.png"/>
          <p:cNvPicPr>
            <a:picLocks noChangeAspect="1"/>
          </p:cNvPicPr>
          <p:nvPr/>
        </p:nvPicPr>
        <p:blipFill>
          <a:blip r:embed="rId8">
            <a:extLst/>
          </a:blip>
          <a:stretch>
            <a:fillRect/>
          </a:stretch>
        </p:blipFill>
        <p:spPr>
          <a:xfrm>
            <a:off x="20070436" y="3419863"/>
            <a:ext cx="4102101" cy="4102101"/>
          </a:xfrm>
          <a:prstGeom prst="rect">
            <a:avLst/>
          </a:prstGeom>
          <a:ln w="3175">
            <a:miter lim="400000"/>
          </a:ln>
        </p:spPr>
      </p:pic>
      <p:pic>
        <p:nvPicPr>
          <p:cNvPr id="929" name="experience (1).png" descr="experience (1).png"/>
          <p:cNvPicPr>
            <a:picLocks noChangeAspect="1"/>
          </p:cNvPicPr>
          <p:nvPr/>
        </p:nvPicPr>
        <p:blipFill>
          <a:blip r:embed="rId9">
            <a:extLst/>
          </a:blip>
          <a:stretch>
            <a:fillRect/>
          </a:stretch>
        </p:blipFill>
        <p:spPr>
          <a:xfrm>
            <a:off x="20070436" y="9663376"/>
            <a:ext cx="4102101" cy="4102101"/>
          </a:xfrm>
          <a:prstGeom prst="rect">
            <a:avLst/>
          </a:prstGeom>
          <a:ln w="3175">
            <a:miter lim="400000"/>
          </a:ln>
        </p:spPr>
      </p:pic>
    </p:spTree>
    <p:extLst>
      <p:ext uri="{BB962C8B-B14F-4D97-AF65-F5344CB8AC3E}">
        <p14:creationId xmlns:p14="http://schemas.microsoft.com/office/powerpoint/2010/main" val="257233422"/>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7" y="12524096"/>
            <a:ext cx="1012354" cy="702068"/>
          </a:xfrm>
          <a:prstGeom prst="rect">
            <a:avLst/>
          </a:prstGeom>
          <a:ln w="3175">
            <a:miter lim="400000"/>
          </a:ln>
        </p:spPr>
      </p:pic>
      <p:sp>
        <p:nvSpPr>
          <p:cNvPr id="937" name="Linha"/>
          <p:cNvSpPr/>
          <p:nvPr/>
        </p:nvSpPr>
        <p:spPr>
          <a:xfrm flipV="1">
            <a:off x="23925923" y="12664417"/>
            <a:ext cx="2"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38" name="Supporting smart education with BDTI."/>
          <p:cNvSpPr txBox="1"/>
          <p:nvPr/>
        </p:nvSpPr>
        <p:spPr>
          <a:xfrm>
            <a:off x="1312970" y="646679"/>
            <a:ext cx="10910132" cy="28725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6" tIns="50776" rIns="50776" bIns="50776" anchor="ctr">
            <a:spAutoFit/>
          </a:bodyPr>
          <a:lstStyle>
            <a:lvl1pPr algn="l">
              <a:lnSpc>
                <a:spcPct val="120000"/>
              </a:lnSpc>
              <a:defRPr sz="5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242529"/>
                </a:solidFill>
                <a:effectLst/>
                <a:uLnTx/>
                <a:uFillTx/>
                <a:latin typeface="Verdana"/>
                <a:ea typeface="Verdana"/>
                <a:cs typeface="Verdana"/>
                <a:sym typeface="Verdana"/>
              </a:rPr>
              <a:t>Making Dutch public services accessible to European citizens with </a:t>
            </a:r>
            <a:r>
              <a:rPr kumimoji="0" lang="en-US" sz="5000" b="1" i="0" u="none" strike="noStrike" kern="0" cap="none" spc="0" normalizeH="0" baseline="0" noProof="0" dirty="0" err="1">
                <a:ln>
                  <a:noFill/>
                </a:ln>
                <a:solidFill>
                  <a:srgbClr val="242529"/>
                </a:solidFill>
                <a:effectLst/>
                <a:uLnTx/>
                <a:uFillTx/>
                <a:latin typeface="Verdana"/>
                <a:ea typeface="Verdana"/>
                <a:cs typeface="Verdana"/>
                <a:sym typeface="Verdana"/>
              </a:rPr>
              <a:t>eID</a:t>
            </a:r>
            <a:endParaRPr kumimoji="0" sz="5000" b="1" i="0" u="none" strike="noStrike" kern="0" cap="none" spc="0" normalizeH="0" baseline="0" noProof="0" dirty="0">
              <a:ln>
                <a:noFill/>
              </a:ln>
              <a:solidFill>
                <a:srgbClr val="242529"/>
              </a:solidFill>
              <a:effectLst/>
              <a:uLnTx/>
              <a:uFillTx/>
              <a:latin typeface="Verdana"/>
              <a:ea typeface="Verdana"/>
              <a:cs typeface="Verdana"/>
              <a:sym typeface="Verdana"/>
            </a:endParaRPr>
          </a:p>
        </p:txBody>
      </p:sp>
      <p:sp>
        <p:nvSpPr>
          <p:cNvPr id="939" name="Linha"/>
          <p:cNvSpPr/>
          <p:nvPr/>
        </p:nvSpPr>
        <p:spPr>
          <a:xfrm>
            <a:off x="1337335" y="3785487"/>
            <a:ext cx="641490" cy="2"/>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40" name="The challenge…"/>
          <p:cNvSpPr txBox="1"/>
          <p:nvPr/>
        </p:nvSpPr>
        <p:spPr>
          <a:xfrm>
            <a:off x="1312970" y="4629730"/>
            <a:ext cx="11529516" cy="798572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The challenge</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More and more Europeans are using electronic identification means to access public and private online services in their country. But what happens when someone travels to another European country? </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Take the example from the beginning of this presentation, a Dutch municipality experiences that 20% of their service requests are made by EU residents. This high presence of non-Dutch residents created specific demands and strains on the administrative procedures. What if the non-Dutch but EU residents could use their nationally issued </a:t>
            </a:r>
            <a:r>
              <a:rPr kumimoji="0" lang="en-US" sz="1600" b="0" i="0" u="none" strike="noStrike" kern="0" cap="none" spc="0" normalizeH="0" baseline="0" noProof="0" dirty="0" err="1">
                <a:ln>
                  <a:noFill/>
                </a:ln>
                <a:solidFill>
                  <a:srgbClr val="000000"/>
                </a:solidFill>
                <a:effectLst/>
                <a:uLnTx/>
                <a:uFillTx/>
                <a:latin typeface="Verdana"/>
                <a:ea typeface="Verdana"/>
                <a:cs typeface="Verdana"/>
                <a:sym typeface="Verdana"/>
              </a:rPr>
              <a:t>eID</a:t>
            </a: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 would ease the process? </a:t>
            </a:r>
            <a:endParaRPr kumimoji="0" sz="16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1800" b="0">
                <a:latin typeface="Verdana"/>
                <a:ea typeface="Verdana"/>
                <a:cs typeface="Verdana"/>
                <a:sym typeface="Verdana"/>
              </a:defRPr>
            </a:pPr>
            <a:endParaRPr kumimoji="0" sz="1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lang="en-US" sz="2400" b="1" i="0" u="none" strike="noStrike" kern="0" cap="none" spc="0" normalizeH="0" baseline="0" noProof="0" dirty="0">
                <a:ln>
                  <a:noFill/>
                </a:ln>
                <a:solidFill>
                  <a:srgbClr val="000000"/>
                </a:solidFill>
                <a:effectLst/>
                <a:uLnTx/>
                <a:uFillTx/>
                <a:latin typeface="Verdana"/>
                <a:ea typeface="Verdana"/>
                <a:cs typeface="Verdana"/>
                <a:sym typeface="Verdana"/>
              </a:rPr>
              <a:t>The solution</a:t>
            </a:r>
          </a:p>
          <a:p>
            <a:pPr marL="228600" marR="0" lvl="0" indent="-228600" algn="l" defTabSz="825500" rtl="0" eaLnBrk="1" fontAlgn="auto" latinLnBrk="0" hangingPunct="0">
              <a:lnSpc>
                <a:spcPct val="140000"/>
              </a:lnSpc>
              <a:spcBef>
                <a:spcPts val="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err="1">
                <a:ln>
                  <a:noFill/>
                </a:ln>
                <a:solidFill>
                  <a:srgbClr val="000000"/>
                </a:solidFill>
                <a:effectLst/>
                <a:uLnTx/>
                <a:uFillTx/>
                <a:latin typeface="Verdana"/>
                <a:ea typeface="Verdana"/>
                <a:cs typeface="Verdana"/>
                <a:sym typeface="Verdana"/>
              </a:rPr>
              <a:t>eID</a:t>
            </a: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 helped this project to leverage the European </a:t>
            </a:r>
            <a:r>
              <a:rPr kumimoji="0" lang="en-US" sz="1600" b="0" i="0" u="none" strike="noStrike" kern="0" cap="none" spc="0" normalizeH="0" baseline="0" noProof="0" dirty="0" err="1">
                <a:ln>
                  <a:noFill/>
                </a:ln>
                <a:solidFill>
                  <a:srgbClr val="000000"/>
                </a:solidFill>
                <a:effectLst/>
                <a:uLnTx/>
                <a:uFillTx/>
                <a:latin typeface="Verdana"/>
                <a:ea typeface="Verdana"/>
                <a:cs typeface="Verdana"/>
                <a:sym typeface="Verdana"/>
              </a:rPr>
              <a:t>eIDAS</a:t>
            </a: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 legal framework and interoperability infrastructure for cross-border recognition of </a:t>
            </a:r>
            <a:r>
              <a:rPr kumimoji="0" lang="en-US" sz="1600" b="0" i="0" u="none" strike="noStrike" kern="0" cap="none" spc="0" normalizeH="0" baseline="0" noProof="0" dirty="0" err="1">
                <a:ln>
                  <a:noFill/>
                </a:ln>
                <a:solidFill>
                  <a:srgbClr val="000000"/>
                </a:solidFill>
                <a:effectLst/>
                <a:uLnTx/>
                <a:uFillTx/>
                <a:latin typeface="Verdana"/>
                <a:ea typeface="Verdana"/>
                <a:cs typeface="Verdana"/>
                <a:sym typeface="Verdana"/>
              </a:rPr>
              <a:t>eID</a:t>
            </a:r>
            <a:r>
              <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rPr>
              <a:t>, rather than building a new system from the ground up. </a:t>
            </a:r>
          </a:p>
          <a:p>
            <a:pPr marL="228600" marR="0" lvl="0" indent="-228600" algn="l" defTabSz="825500" rtl="0" eaLnBrk="1" fontAlgn="auto" latinLnBrk="0" hangingPunct="0">
              <a:lnSpc>
                <a:spcPct val="140000"/>
              </a:lnSpc>
              <a:spcBef>
                <a:spcPts val="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The Dutch municipality was convinced by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eID</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because it is interoperable, ensured legal validity of transactions across borders and the same legal status as paper processes and ensures a lower risk of identity theft and misuse of personal information. </a:t>
            </a:r>
          </a:p>
          <a:p>
            <a:pPr marL="228600" marR="0" lvl="0" indent="-228600" algn="l" defTabSz="825500" rtl="0" eaLnBrk="1" fontAlgn="auto" latinLnBrk="0" hangingPunct="0">
              <a:lnSpc>
                <a:spcPct val="140000"/>
              </a:lnSpc>
              <a:spcBef>
                <a:spcPts val="0"/>
              </a:spcBef>
              <a:spcAft>
                <a:spcPts val="0"/>
              </a:spcAft>
              <a:buClrTx/>
              <a:buSzPct val="50000"/>
              <a:buFontTx/>
              <a:buChar char="•"/>
              <a:tabLst/>
              <a:defRPr sz="1600" b="0">
                <a:latin typeface="Verdana"/>
                <a:ea typeface="Verdana"/>
                <a:cs typeface="Verdana"/>
                <a:sym typeface="Verdana"/>
              </a:defRPr>
            </a:pP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eID</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helps to electronically identify citizens, businesses and public authorities across Europe.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eID</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supports the creation of the technical infrastructure and offer services to help public authorities get started in complying with the </a:t>
            </a:r>
            <a:r>
              <a:rPr kumimoji="0" lang="en-US" sz="1600" b="0" i="0" u="none" strike="noStrike" kern="0" cap="none" spc="0" normalizeH="0" baseline="0" noProof="0" dirty="0" err="1">
                <a:ln>
                  <a:noFill/>
                </a:ln>
                <a:solidFill>
                  <a:srgbClr val="000000"/>
                </a:solidFill>
                <a:effectLst/>
                <a:uLnTx/>
                <a:uFillTx/>
                <a:latin typeface="Verdana" charset="0"/>
                <a:ea typeface="Verdana"/>
                <a:cs typeface="Verdana"/>
                <a:sym typeface="Verdana"/>
              </a:rPr>
              <a:t>eIDAS</a:t>
            </a: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rPr>
              <a:t> regulation. This solution will enhance economic growth and sustainable development by ensuring access to both public and private online services across borders in an easy to access, secure and cost-effective manner for European citizens. </a:t>
            </a:r>
          </a:p>
          <a:p>
            <a:pPr marL="228600" marR="0" lvl="0" indent="-228600" algn="l" defTabSz="825500" rtl="0" eaLnBrk="1" fontAlgn="auto" latinLnBrk="0" hangingPunct="0">
              <a:lnSpc>
                <a:spcPct val="140000"/>
              </a:lnSpc>
              <a:spcBef>
                <a:spcPts val="0"/>
              </a:spcBef>
              <a:spcAft>
                <a:spcPts val="0"/>
              </a:spcAft>
              <a:buClrTx/>
              <a:buSzPct val="50000"/>
              <a:buFontTx/>
              <a:buChar char="•"/>
              <a:tabLst/>
              <a:defRPr sz="1600" b="0">
                <a:latin typeface="Verdana"/>
                <a:ea typeface="Verdana"/>
                <a:cs typeface="Verdana"/>
                <a:sym typeface="Verdana"/>
              </a:defRPr>
            </a:pPr>
            <a:endPar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endParaRPr>
          </a:p>
          <a:p>
            <a:pPr marR="0" lvl="0" algn="l" defTabSz="825500" rtl="0" eaLnBrk="1" fontAlgn="auto" latinLnBrk="0" hangingPunct="0">
              <a:lnSpc>
                <a:spcPct val="140000"/>
              </a:lnSpc>
              <a:spcBef>
                <a:spcPts val="0"/>
              </a:spcBef>
              <a:spcAft>
                <a:spcPts val="0"/>
              </a:spcAft>
              <a:buClrTx/>
              <a:buSzPct val="50000"/>
              <a:tabLst/>
              <a:defRPr sz="1600" b="0">
                <a:latin typeface="Verdana"/>
                <a:ea typeface="Verdana"/>
                <a:cs typeface="Verdana"/>
                <a:sym typeface="Verdana"/>
              </a:defRPr>
            </a:pPr>
            <a:r>
              <a:rPr kumimoji="0" lang="en-US" sz="1600" b="0" i="0" u="none" strike="noStrike" kern="0" cap="none" spc="0" normalizeH="0" baseline="0" noProof="0" dirty="0">
                <a:ln>
                  <a:noFill/>
                </a:ln>
                <a:solidFill>
                  <a:srgbClr val="000000"/>
                </a:solidFill>
                <a:effectLst/>
                <a:uLnTx/>
                <a:uFillTx/>
                <a:latin typeface="Verdana" charset="0"/>
                <a:ea typeface="Verdana"/>
                <a:cs typeface="Verdana"/>
                <a:sym typeface="Verdana"/>
                <a:hlinkClick r:id="rId3"/>
              </a:rPr>
              <a:t>Read the story</a:t>
            </a:r>
            <a:endParaRPr kumimoji="0" sz="16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pic>
        <p:nvPicPr>
          <p:cNvPr id="941" name="logoCE.gif" descr="logoC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3000" y="12522201"/>
            <a:ext cx="1016000" cy="704598"/>
          </a:xfrm>
          <a:prstGeom prst="rect">
            <a:avLst/>
          </a:prstGeom>
          <a:ln w="3175">
            <a:miter lim="400000"/>
          </a:ln>
        </p:spPr>
      </p:pic>
      <p:sp>
        <p:nvSpPr>
          <p:cNvPr id="942" name="Linha"/>
          <p:cNvSpPr/>
          <p:nvPr/>
        </p:nvSpPr>
        <p:spPr>
          <a:xfrm flipV="1">
            <a:off x="23925923" y="12664417"/>
            <a:ext cx="2"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4048509" y="0"/>
            <a:ext cx="10335491" cy="13716000"/>
          </a:xfrm>
          <a:prstGeom prst="rect">
            <a:avLst/>
          </a:prstGeom>
        </p:spPr>
      </p:pic>
    </p:spTree>
    <p:extLst>
      <p:ext uri="{BB962C8B-B14F-4D97-AF65-F5344CB8AC3E}">
        <p14:creationId xmlns:p14="http://schemas.microsoft.com/office/powerpoint/2010/main" val="158930313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886" name="logoCE.gif" descr="logoC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887"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88" name="Meet…"/>
          <p:cNvSpPr txBox="1"/>
          <p:nvPr/>
        </p:nvSpPr>
        <p:spPr>
          <a:xfrm>
            <a:off x="1560295" y="2005837"/>
            <a:ext cx="9211548" cy="43022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3000">
                <a:solidFill>
                  <a:srgbClr val="FFFFFF"/>
                </a:solidFill>
                <a:latin typeface="Verdana"/>
                <a:ea typeface="Verdana"/>
                <a:cs typeface="Verdana"/>
                <a:sym typeface="Verdana"/>
              </a:defRPr>
            </a:pPr>
            <a:r>
              <a:rPr kumimoji="0" sz="3000" b="1" i="0" u="none" strike="noStrike" kern="0" cap="none" spc="0" normalizeH="0" baseline="0" noProof="0">
                <a:ln>
                  <a:noFill/>
                </a:ln>
                <a:solidFill>
                  <a:srgbClr val="FFFFFF"/>
                </a:solidFill>
                <a:effectLst/>
                <a:uLnTx/>
                <a:uFillTx/>
                <a:latin typeface="Verdana"/>
                <a:ea typeface="Verdana"/>
                <a:cs typeface="Verdana"/>
                <a:sym typeface="Verdana"/>
              </a:rPr>
              <a:t>Meet</a:t>
            </a: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r>
              <a:rPr kumimoji="0" lang="en-US" sz="5000" b="1" i="0" u="none" strike="noStrike" kern="0" cap="none" spc="0" normalizeH="0" baseline="0" noProof="0">
                <a:ln>
                  <a:noFill/>
                </a:ln>
                <a:solidFill>
                  <a:srgbClr val="FFFFFF"/>
                </a:solidFill>
                <a:effectLst/>
                <a:uLnTx/>
                <a:uFillTx/>
                <a:latin typeface="Verdana"/>
                <a:ea typeface="Verdana"/>
                <a:cs typeface="Verdana"/>
                <a:sym typeface="Verdana"/>
              </a:rPr>
              <a:t>eInvoicing</a:t>
            </a:r>
            <a:endParaRPr kumimoji="0" sz="5000" b="1" i="0" u="none" strike="noStrike" kern="0" cap="none" spc="0" normalizeH="0" baseline="0" noProof="0">
              <a:ln>
                <a:noFill/>
              </a:ln>
              <a:solidFill>
                <a:srgbClr val="FFFFFF"/>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4000" b="0">
                <a:solidFill>
                  <a:srgbClr val="FFFFFF"/>
                </a:solidFill>
                <a:latin typeface="Verdana"/>
                <a:ea typeface="Verdana"/>
                <a:cs typeface="Verdana"/>
                <a:sym typeface="Verdana"/>
              </a:defRPr>
            </a:pPr>
            <a:r>
              <a:rPr lang="en-US" sz="4000" b="0">
                <a:solidFill>
                  <a:srgbClr val="FFFFFF"/>
                </a:solidFill>
                <a:latin typeface="Verdana"/>
                <a:ea typeface="Verdana"/>
                <a:cs typeface="Verdana"/>
                <a:sym typeface="Verdana"/>
              </a:rPr>
              <a:t>Send and receive electronic invoices in line with the European directive and standard</a:t>
            </a:r>
            <a:endParaRPr kumimoji="0" sz="4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89" name="Linha"/>
          <p:cNvSpPr/>
          <p:nvPr/>
        </p:nvSpPr>
        <p:spPr>
          <a:xfrm>
            <a:off x="1679965" y="7034691"/>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41162" y="1525875"/>
            <a:ext cx="13566588" cy="12240000"/>
          </a:xfrm>
          <a:prstGeom prst="rect">
            <a:avLst/>
          </a:prstGeom>
        </p:spPr>
      </p:pic>
    </p:spTree>
    <p:extLst>
      <p:ext uri="{BB962C8B-B14F-4D97-AF65-F5344CB8AC3E}">
        <p14:creationId xmlns:p14="http://schemas.microsoft.com/office/powerpoint/2010/main" val="6087479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32" name="img1_com_linhas (1).png" descr="img1_com_linhas (1).png">
            <a:extLst>
              <a:ext uri="{FF2B5EF4-FFF2-40B4-BE49-F238E27FC236}">
                <a16:creationId xmlns:a16="http://schemas.microsoft.com/office/drawing/2014/main" id="{42EB3445-F321-4F48-9551-7252693D6596}"/>
              </a:ext>
            </a:extLst>
          </p:cNvPr>
          <p:cNvPicPr>
            <a:picLocks noChangeAspect="1"/>
          </p:cNvPicPr>
          <p:nvPr/>
        </p:nvPicPr>
        <p:blipFill rotWithShape="1">
          <a:blip r:embed="rId2">
            <a:extLst/>
          </a:blip>
          <a:srcRect l="50407"/>
          <a:stretch/>
        </p:blipFill>
        <p:spPr>
          <a:xfrm>
            <a:off x="12120556" y="231697"/>
            <a:ext cx="12092763" cy="13716000"/>
          </a:xfrm>
          <a:prstGeom prst="rect">
            <a:avLst/>
          </a:prstGeom>
          <a:ln w="3175">
            <a:miter lim="400000"/>
          </a:ln>
        </p:spPr>
      </p:pic>
      <p:pic>
        <p:nvPicPr>
          <p:cNvPr id="886" name="logoCE.gif" descr="logoCE.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887"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88" name="Meet…"/>
          <p:cNvSpPr txBox="1"/>
          <p:nvPr/>
        </p:nvSpPr>
        <p:spPr>
          <a:xfrm>
            <a:off x="1535449" y="1474606"/>
            <a:ext cx="11786104" cy="507787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r>
              <a:rPr kumimoji="0" lang="en-US" sz="5400" b="1" i="0" u="none" strike="noStrike" kern="0" cap="none" spc="0" normalizeH="0" baseline="0" noProof="0" dirty="0">
                <a:ln>
                  <a:noFill/>
                </a:ln>
                <a:solidFill>
                  <a:srgbClr val="FFFFFF"/>
                </a:solidFill>
                <a:effectLst/>
                <a:uLnTx/>
                <a:uFillTx/>
                <a:latin typeface="Verdana"/>
                <a:ea typeface="Verdana"/>
                <a:cs typeface="Verdana"/>
                <a:sym typeface="Verdana"/>
              </a:rPr>
              <a:t>The Tallinn Vision</a:t>
            </a: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r>
              <a:rPr kumimoji="0" lang="en-US" sz="3400" b="0" i="0" u="none" strike="noStrike" kern="0" cap="none" spc="0" normalizeH="0" baseline="0" noProof="0" dirty="0">
                <a:ln>
                  <a:noFill/>
                </a:ln>
                <a:solidFill>
                  <a:srgbClr val="FFFFFF"/>
                </a:solidFill>
                <a:effectLst/>
                <a:uLnTx/>
                <a:uFillTx/>
                <a:latin typeface="Verdana"/>
                <a:ea typeface="Verdana"/>
                <a:cs typeface="Verdana"/>
                <a:sym typeface="Verdana"/>
              </a:rPr>
              <a:t>Public Administrations must deliver high quality, user-centric digital public services for citizens and seamless cross-border public services for businesses.</a:t>
            </a: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endParaRPr kumimoji="0" lang="en-US" sz="4000" b="0" i="0" u="none" strike="noStrike" kern="0" cap="none" spc="0" normalizeH="0" baseline="0" noProof="0" dirty="0">
              <a:ln>
                <a:noFill/>
              </a:ln>
              <a:solidFill>
                <a:srgbClr val="FFFFFF"/>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endParaRPr kumimoji="0" sz="40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889" name="Linha"/>
          <p:cNvSpPr/>
          <p:nvPr/>
        </p:nvSpPr>
        <p:spPr>
          <a:xfrm>
            <a:off x="1535449" y="5652456"/>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 name="The challenge…"/>
          <p:cNvSpPr txBox="1"/>
          <p:nvPr/>
        </p:nvSpPr>
        <p:spPr>
          <a:xfrm>
            <a:off x="1535449" y="6552484"/>
            <a:ext cx="11529516" cy="647967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lang="en-US" sz="3200" dirty="0" smtClean="0">
                <a:solidFill>
                  <a:schemeClr val="bg1"/>
                </a:solidFill>
                <a:latin typeface="Verdana"/>
                <a:ea typeface="Verdana"/>
                <a:cs typeface="Verdana"/>
                <a:sym typeface="Verdana"/>
              </a:rPr>
              <a:t>Tallinn Declaration</a:t>
            </a: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lang="en-US" sz="2400" dirty="0" smtClean="0">
                <a:solidFill>
                  <a:schemeClr val="bg1"/>
                </a:solidFill>
                <a:latin typeface="Verdana"/>
                <a:ea typeface="Verdana"/>
                <a:cs typeface="Verdana"/>
                <a:sym typeface="Verdana"/>
              </a:rPr>
              <a:t>Seven </a:t>
            </a:r>
            <a:r>
              <a:rPr lang="en-US" sz="2400" dirty="0">
                <a:solidFill>
                  <a:schemeClr val="bg1"/>
                </a:solidFill>
                <a:latin typeface="Verdana"/>
                <a:ea typeface="Verdana"/>
                <a:cs typeface="Verdana"/>
                <a:sym typeface="Verdana"/>
              </a:rPr>
              <a:t>Principles</a:t>
            </a:r>
          </a:p>
          <a:p>
            <a:pPr lvl="0" algn="l">
              <a:lnSpc>
                <a:spcPct val="140000"/>
              </a:lnSpc>
              <a:defRPr sz="2400">
                <a:latin typeface="Verdana"/>
                <a:ea typeface="Verdana"/>
                <a:cs typeface="Verdana"/>
                <a:sym typeface="Verdana"/>
              </a:defRPr>
            </a:pPr>
            <a:endParaRPr lang="en-US" sz="2400" dirty="0">
              <a:solidFill>
                <a:schemeClr val="bg1"/>
              </a:solidFill>
              <a:latin typeface="Verdana"/>
              <a:ea typeface="Verdana"/>
              <a:cs typeface="Verdana"/>
              <a:sym typeface="Verdana"/>
            </a:endParaRPr>
          </a:p>
          <a:p>
            <a:pPr marL="457200" lvl="0" indent="-457200" algn="l">
              <a:lnSpc>
                <a:spcPct val="140000"/>
              </a:lnSpc>
              <a:buFont typeface="+mj-lt"/>
              <a:buAutoNum type="arabicPeriod"/>
              <a:defRPr sz="2400">
                <a:latin typeface="Verdana"/>
                <a:ea typeface="Verdana"/>
                <a:cs typeface="Verdana"/>
                <a:sym typeface="Verdana"/>
              </a:defRPr>
            </a:pPr>
            <a:r>
              <a:rPr lang="en-US" sz="2400" b="0" dirty="0">
                <a:solidFill>
                  <a:schemeClr val="bg1"/>
                </a:solidFill>
                <a:latin typeface="Verdana"/>
                <a:ea typeface="Verdana"/>
                <a:cs typeface="Verdana"/>
                <a:sym typeface="Verdana"/>
              </a:rPr>
              <a:t>Digital-by-default</a:t>
            </a:r>
          </a:p>
          <a:p>
            <a:pPr marL="457200" lvl="0" indent="-457200" algn="l">
              <a:lnSpc>
                <a:spcPct val="140000"/>
              </a:lnSpc>
              <a:buFont typeface="+mj-lt"/>
              <a:buAutoNum type="arabicPeriod"/>
              <a:defRPr sz="2400">
                <a:latin typeface="Verdana"/>
                <a:ea typeface="Verdana"/>
                <a:cs typeface="Verdana"/>
                <a:sym typeface="Verdana"/>
              </a:defRPr>
            </a:pPr>
            <a:r>
              <a:rPr lang="en-US" sz="2400" b="0" dirty="0">
                <a:solidFill>
                  <a:schemeClr val="bg1"/>
                </a:solidFill>
                <a:latin typeface="Verdana"/>
                <a:ea typeface="Verdana"/>
                <a:cs typeface="Verdana"/>
                <a:sym typeface="Verdana"/>
              </a:rPr>
              <a:t>Once only </a:t>
            </a:r>
          </a:p>
          <a:p>
            <a:pPr marL="457200" lvl="0" indent="-457200" algn="l">
              <a:lnSpc>
                <a:spcPct val="140000"/>
              </a:lnSpc>
              <a:buFont typeface="+mj-lt"/>
              <a:buAutoNum type="arabicPeriod"/>
              <a:defRPr sz="2400">
                <a:latin typeface="Verdana"/>
                <a:ea typeface="Verdana"/>
                <a:cs typeface="Verdana"/>
                <a:sym typeface="Verdana"/>
              </a:defRPr>
            </a:pPr>
            <a:r>
              <a:rPr lang="en-US" sz="2400" b="0" dirty="0">
                <a:solidFill>
                  <a:schemeClr val="bg1"/>
                </a:solidFill>
                <a:latin typeface="Verdana"/>
                <a:ea typeface="Verdana"/>
                <a:cs typeface="Verdana"/>
                <a:sym typeface="Verdana"/>
              </a:rPr>
              <a:t>Trustworthiness and </a:t>
            </a:r>
            <a:r>
              <a:rPr lang="en-US" sz="2400" b="0" dirty="0" smtClean="0">
                <a:solidFill>
                  <a:schemeClr val="bg1"/>
                </a:solidFill>
                <a:latin typeface="Verdana"/>
                <a:ea typeface="Verdana"/>
                <a:cs typeface="Verdana"/>
                <a:sym typeface="Verdana"/>
              </a:rPr>
              <a:t>security </a:t>
            </a:r>
            <a:endParaRPr lang="en-US" sz="2400" b="0" dirty="0">
              <a:solidFill>
                <a:schemeClr val="bg1"/>
              </a:solidFill>
              <a:latin typeface="Verdana"/>
              <a:ea typeface="Verdana"/>
              <a:cs typeface="Verdana"/>
              <a:sym typeface="Verdana"/>
            </a:endParaRPr>
          </a:p>
          <a:p>
            <a:pPr marL="457200" lvl="0" indent="-457200" algn="l">
              <a:lnSpc>
                <a:spcPct val="140000"/>
              </a:lnSpc>
              <a:buFont typeface="+mj-lt"/>
              <a:buAutoNum type="arabicPeriod"/>
              <a:defRPr sz="2400">
                <a:latin typeface="Verdana"/>
                <a:ea typeface="Verdana"/>
                <a:cs typeface="Verdana"/>
                <a:sym typeface="Verdana"/>
              </a:defRPr>
            </a:pPr>
            <a:r>
              <a:rPr lang="en-US" sz="2400" b="0" dirty="0">
                <a:solidFill>
                  <a:schemeClr val="bg1"/>
                </a:solidFill>
                <a:latin typeface="Verdana"/>
                <a:ea typeface="Verdana"/>
                <a:cs typeface="Verdana"/>
                <a:sym typeface="Verdana"/>
              </a:rPr>
              <a:t>Openness and transparency </a:t>
            </a:r>
          </a:p>
          <a:p>
            <a:pPr marL="457200" lvl="0" indent="-457200" algn="l">
              <a:lnSpc>
                <a:spcPct val="140000"/>
              </a:lnSpc>
              <a:buFont typeface="+mj-lt"/>
              <a:buAutoNum type="arabicPeriod"/>
              <a:defRPr sz="2400">
                <a:latin typeface="Verdana"/>
                <a:ea typeface="Verdana"/>
                <a:cs typeface="Verdana"/>
                <a:sym typeface="Verdana"/>
              </a:defRPr>
            </a:pPr>
            <a:r>
              <a:rPr lang="en-US" sz="2400" b="0" dirty="0">
                <a:solidFill>
                  <a:schemeClr val="bg1"/>
                </a:solidFill>
                <a:latin typeface="Verdana"/>
                <a:ea typeface="Verdana"/>
                <a:cs typeface="Verdana"/>
                <a:sym typeface="Verdana"/>
              </a:rPr>
              <a:t>Interoperability by default </a:t>
            </a:r>
          </a:p>
          <a:p>
            <a:pPr marL="457200" lvl="0" indent="-457200" algn="l">
              <a:lnSpc>
                <a:spcPct val="140000"/>
              </a:lnSpc>
              <a:buFont typeface="+mj-lt"/>
              <a:buAutoNum type="arabicPeriod"/>
              <a:defRPr sz="2400">
                <a:latin typeface="Verdana"/>
                <a:ea typeface="Verdana"/>
                <a:cs typeface="Verdana"/>
                <a:sym typeface="Verdana"/>
              </a:defRPr>
            </a:pPr>
            <a:r>
              <a:rPr lang="en-US" sz="2400" b="0" dirty="0">
                <a:solidFill>
                  <a:schemeClr val="bg1"/>
                </a:solidFill>
                <a:latin typeface="Verdana"/>
                <a:ea typeface="Verdana"/>
                <a:cs typeface="Verdana"/>
                <a:sym typeface="Verdana"/>
              </a:rPr>
              <a:t>Horizontal enabling </a:t>
            </a:r>
            <a:r>
              <a:rPr lang="en-US" sz="2400" b="0" dirty="0" smtClean="0">
                <a:solidFill>
                  <a:schemeClr val="bg1"/>
                </a:solidFill>
                <a:latin typeface="Verdana"/>
                <a:ea typeface="Verdana"/>
                <a:cs typeface="Verdana"/>
                <a:sym typeface="Verdana"/>
              </a:rPr>
              <a:t>policy </a:t>
            </a:r>
            <a:r>
              <a:rPr kumimoji="0" lang="en-US" sz="2400" b="0" i="0" u="none" strike="noStrike" kern="0" cap="none" spc="0" normalizeH="0" baseline="0" noProof="0" dirty="0">
                <a:ln>
                  <a:noFill/>
                </a:ln>
                <a:solidFill>
                  <a:schemeClr val="bg1"/>
                </a:solidFill>
                <a:effectLst/>
                <a:uLnTx/>
                <a:uFillTx/>
                <a:latin typeface="Verdana"/>
                <a:ea typeface="Verdana"/>
                <a:cs typeface="Verdana"/>
                <a:sym typeface="Verdana"/>
              </a:rPr>
              <a:t>steps </a:t>
            </a:r>
          </a:p>
          <a:p>
            <a:pPr marL="457200" marR="0" lvl="0" indent="-457200" algn="l" defTabSz="825500" rtl="0" eaLnBrk="1" fontAlgn="auto" latinLnBrk="0" hangingPunct="0">
              <a:lnSpc>
                <a:spcPct val="140000"/>
              </a:lnSpc>
              <a:spcBef>
                <a:spcPts val="0"/>
              </a:spcBef>
              <a:spcAft>
                <a:spcPts val="0"/>
              </a:spcAft>
              <a:buClrTx/>
              <a:buSzTx/>
              <a:buFont typeface="+mj-lt"/>
              <a:buAutoNum type="arabicPeriod"/>
              <a:tabLst/>
              <a:defRPr sz="2400">
                <a:latin typeface="Verdana"/>
                <a:ea typeface="Verdana"/>
                <a:cs typeface="Verdana"/>
                <a:sym typeface="Verdana"/>
              </a:defRPr>
            </a:pPr>
            <a:r>
              <a:rPr kumimoji="0" lang="en-US" sz="2400" b="0" i="0" u="none" strike="noStrike" kern="0" cap="none" spc="0" normalizeH="0" baseline="0" noProof="0" dirty="0">
                <a:ln>
                  <a:noFill/>
                </a:ln>
                <a:solidFill>
                  <a:schemeClr val="bg1"/>
                </a:solidFill>
                <a:effectLst/>
                <a:uLnTx/>
                <a:uFillTx/>
                <a:latin typeface="Verdana"/>
                <a:ea typeface="Verdana"/>
                <a:cs typeface="Verdana"/>
                <a:sym typeface="Verdana"/>
              </a:rPr>
              <a:t>User </a:t>
            </a:r>
            <a:r>
              <a:rPr kumimoji="0" lang="en-US" sz="2400" b="0" i="0" u="none" strike="noStrike" kern="0" cap="none" spc="0" normalizeH="0" baseline="0" noProof="0" dirty="0" smtClean="0">
                <a:ln>
                  <a:noFill/>
                </a:ln>
                <a:solidFill>
                  <a:schemeClr val="bg1"/>
                </a:solidFill>
                <a:effectLst/>
                <a:uLnTx/>
                <a:uFillTx/>
                <a:latin typeface="Verdana"/>
                <a:ea typeface="Verdana"/>
                <a:cs typeface="Verdana"/>
                <a:sym typeface="Verdana"/>
              </a:rPr>
              <a:t>centricity</a:t>
            </a:r>
            <a:endParaRPr kumimoji="0" lang="en-US" sz="2400" b="0" i="0" u="none" strike="noStrike" kern="0" cap="none" spc="0" normalizeH="0" baseline="0" noProof="0" dirty="0">
              <a:ln>
                <a:noFill/>
              </a:ln>
              <a:solidFill>
                <a:schemeClr val="bg1"/>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endParaRPr kumimoji="0" lang="en-US" sz="2400" b="1" i="0" u="none" strike="noStrike" kern="0" cap="none" spc="0" normalizeH="0" baseline="0" noProof="0" dirty="0">
              <a:ln>
                <a:noFill/>
              </a:ln>
              <a:solidFill>
                <a:schemeClr val="bg1"/>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endParaRPr kumimoji="0" sz="2400" b="1" i="0" u="none" strike="noStrike" kern="0" cap="none" spc="0" normalizeH="0" baseline="0" noProof="0" dirty="0">
              <a:ln>
                <a:noFill/>
              </a:ln>
              <a:solidFill>
                <a:schemeClr val="bg1"/>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3903625469"/>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93"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4" name="Is BDTI for me?…"/>
          <p:cNvSpPr txBox="1"/>
          <p:nvPr/>
        </p:nvSpPr>
        <p:spPr>
          <a:xfrm>
            <a:off x="2437014" y="864193"/>
            <a:ext cx="19509972" cy="22796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ctr" defTabSz="825500" rtl="0" eaLnBrk="1" fontAlgn="auto" latinLnBrk="0" hangingPunct="0">
              <a:lnSpc>
                <a:spcPct val="120000"/>
              </a:lnSpc>
              <a:spcBef>
                <a:spcPts val="2000"/>
              </a:spcBef>
              <a:spcAft>
                <a:spcPts val="0"/>
              </a:spcAft>
              <a:buClrTx/>
              <a:buSzTx/>
              <a:buFontTx/>
              <a:buNone/>
              <a:tabLst/>
              <a:defRPr sz="6000">
                <a:solidFill>
                  <a:srgbClr val="1F375C"/>
                </a:solidFill>
                <a:latin typeface="Verdana"/>
                <a:ea typeface="Verdana"/>
                <a:cs typeface="Verdana"/>
                <a:sym typeface="Verdana"/>
              </a:defRPr>
            </a:pPr>
            <a:r>
              <a:rPr kumimoji="0" lang="en-GB" sz="6000" b="1" i="0" u="none" strike="noStrike" kern="0" cap="none" spc="0" normalizeH="0" baseline="0" noProof="0">
                <a:ln>
                  <a:noFill/>
                </a:ln>
                <a:solidFill>
                  <a:srgbClr val="1F375C"/>
                </a:solidFill>
                <a:effectLst/>
                <a:uLnTx/>
                <a:uFillTx/>
                <a:latin typeface="Verdana"/>
                <a:ea typeface="Verdana"/>
                <a:cs typeface="Verdana"/>
                <a:sym typeface="Verdana"/>
              </a:rPr>
              <a:t>Is eInvoicing for me?</a:t>
            </a:r>
          </a:p>
          <a:p>
            <a:pPr marL="0" marR="0" lvl="0" indent="0" algn="ctr" defTabSz="825500" rtl="0" eaLnBrk="1" fontAlgn="auto" latinLnBrk="0" hangingPunct="0">
              <a:lnSpc>
                <a:spcPct val="140000"/>
              </a:lnSpc>
              <a:spcBef>
                <a:spcPts val="1000"/>
              </a:spcBef>
              <a:spcAft>
                <a:spcPts val="0"/>
              </a:spcAft>
              <a:buClrTx/>
              <a:buSzTx/>
              <a:buFontTx/>
              <a:buNone/>
              <a:tabLst/>
              <a:defRPr sz="5000" b="0">
                <a:solidFill>
                  <a:srgbClr val="1F375C"/>
                </a:solidFill>
                <a:latin typeface="Verdana"/>
                <a:ea typeface="Verdana"/>
                <a:cs typeface="Verdana"/>
                <a:sym typeface="Verdana"/>
              </a:defRPr>
            </a:pPr>
            <a:r>
              <a:rPr kumimoji="0" lang="en-GB" sz="5000" b="1" i="0" u="none" strike="noStrike" kern="0" cap="none" spc="0" normalizeH="0" baseline="0" noProof="0">
                <a:ln>
                  <a:noFill/>
                </a:ln>
                <a:solidFill>
                  <a:srgbClr val="1F375C"/>
                </a:solidFill>
                <a:effectLst/>
                <a:uLnTx/>
                <a:uFillTx/>
                <a:latin typeface="Verdana"/>
                <a:ea typeface="Verdana"/>
                <a:cs typeface="Verdana"/>
                <a:sym typeface="Verdana"/>
              </a:rPr>
              <a:t>Yes, </a:t>
            </a:r>
            <a:r>
              <a:rPr kumimoji="0" lang="en-GB" sz="4100" b="0" i="0" u="none" strike="noStrike" kern="0" cap="none" spc="0" normalizeH="0" baseline="0" noProof="0">
                <a:ln>
                  <a:noFill/>
                </a:ln>
                <a:solidFill>
                  <a:srgbClr val="1F375C"/>
                </a:solidFill>
                <a:effectLst/>
                <a:uLnTx/>
                <a:uFillTx/>
                <a:latin typeface="Verdana"/>
                <a:ea typeface="Verdana"/>
                <a:cs typeface="Verdana"/>
                <a:sym typeface="Verdana"/>
              </a:rPr>
              <a:t>if you need to send or</a:t>
            </a:r>
            <a:r>
              <a:rPr lang="en-GB" sz="4100" b="0">
                <a:solidFill>
                  <a:srgbClr val="1F375C"/>
                </a:solidFill>
                <a:latin typeface="Verdana"/>
                <a:ea typeface="Verdana"/>
                <a:cs typeface="Verdana"/>
                <a:sym typeface="Verdana"/>
              </a:rPr>
              <a:t> receive electronic invoices</a:t>
            </a:r>
            <a:r>
              <a:rPr kumimoji="0" lang="en-GB" sz="4100" b="0" i="0" u="none" strike="noStrike" kern="0" cap="none" spc="0" normalizeH="0" baseline="0" noProof="0">
                <a:ln>
                  <a:noFill/>
                </a:ln>
                <a:solidFill>
                  <a:srgbClr val="1F375C"/>
                </a:solidFill>
                <a:effectLst/>
                <a:uLnTx/>
                <a:uFillTx/>
                <a:latin typeface="Verdana"/>
                <a:ea typeface="Verdana"/>
                <a:cs typeface="Verdana"/>
                <a:sym typeface="Verdana"/>
              </a:rPr>
              <a:t>.</a:t>
            </a:r>
          </a:p>
        </p:txBody>
      </p:sp>
      <p:sp>
        <p:nvSpPr>
          <p:cNvPr id="895" name="Retângulo"/>
          <p:cNvSpPr/>
          <p:nvPr/>
        </p:nvSpPr>
        <p:spPr>
          <a:xfrm>
            <a:off x="-1008365" y="3969697"/>
            <a:ext cx="25737254" cy="10882436"/>
          </a:xfrm>
          <a:prstGeom prst="rect">
            <a:avLst/>
          </a:prstGeom>
          <a:solidFill>
            <a:srgbClr val="4A8ECC"/>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2100" b="0">
                <a:solidFill>
                  <a:srgbClr val="FFFFFF"/>
                </a:solidFill>
                <a:latin typeface="+mn-lt"/>
                <a:ea typeface="+mn-ea"/>
                <a:cs typeface="+mn-cs"/>
                <a:sym typeface="Helvetica Neue Medium"/>
              </a:defRPr>
            </a:pPr>
            <a:endParaRPr kumimoji="0" sz="21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6" name="What problems can we help you solve?"/>
          <p:cNvSpPr txBox="1"/>
          <p:nvPr/>
        </p:nvSpPr>
        <p:spPr>
          <a:xfrm>
            <a:off x="2614317" y="4492713"/>
            <a:ext cx="8776391" cy="6873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lvl1pPr>
              <a:defRPr sz="3800">
                <a:solidFill>
                  <a:srgbClr val="F5CF46"/>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800" b="1" i="0" u="none" strike="noStrike" kern="0" cap="none" spc="0" normalizeH="0" baseline="0" dirty="0">
                <a:ln>
                  <a:noFill/>
                </a:ln>
                <a:solidFill>
                  <a:srgbClr val="F5CF46"/>
                </a:solidFill>
                <a:effectLst/>
                <a:uLnTx/>
                <a:uFillTx/>
                <a:latin typeface="Verdana"/>
                <a:ea typeface="Verdana"/>
                <a:cs typeface="Verdana"/>
                <a:sym typeface="Verdana"/>
              </a:rPr>
              <a:t>What we can help you achieve </a:t>
            </a:r>
          </a:p>
        </p:txBody>
      </p:sp>
      <p:sp>
        <p:nvSpPr>
          <p:cNvPr id="897" name="Develop pilot projects on big data in a virtual environment"/>
          <p:cNvSpPr txBox="1"/>
          <p:nvPr/>
        </p:nvSpPr>
        <p:spPr>
          <a:xfrm>
            <a:off x="2370728" y="11657011"/>
            <a:ext cx="3828673" cy="10720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Be compliant with the eInvoicing Directive (2014/55/EU)</a:t>
            </a:r>
          </a:p>
        </p:txBody>
      </p:sp>
      <p:sp>
        <p:nvSpPr>
          <p:cNvPr id="898" name="Experiment with and create quick prototypes to verify and test data hypotheses or data visualizations"/>
          <p:cNvSpPr txBox="1"/>
          <p:nvPr/>
        </p:nvSpPr>
        <p:spPr>
          <a:xfrm>
            <a:off x="17250586" y="11818594"/>
            <a:ext cx="4720304"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 sz="2100" b="0" i="0" u="none" strike="noStrike" kern="0" cap="none" spc="0" normalizeH="0" baseline="0" noProof="0">
                <a:ln>
                  <a:noFill/>
                </a:ln>
                <a:solidFill>
                  <a:srgbClr val="FFFFFF"/>
                </a:solidFill>
                <a:effectLst/>
                <a:uLnTx/>
                <a:uFillTx/>
                <a:latin typeface="Verdana"/>
                <a:ea typeface="Verdana"/>
                <a:cs typeface="Verdana"/>
                <a:sym typeface="Verdana"/>
              </a:rPr>
              <a:t>Ensure continuity of business (for public sector suppliers)</a:t>
            </a:r>
          </a:p>
        </p:txBody>
      </p:sp>
      <p:sp>
        <p:nvSpPr>
          <p:cNvPr id="899" name="Avoid setting up and maintaining a complex experimental environment"/>
          <p:cNvSpPr txBox="1"/>
          <p:nvPr/>
        </p:nvSpPr>
        <p:spPr>
          <a:xfrm>
            <a:off x="2214987" y="8148790"/>
            <a:ext cx="4234030"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Implement eInvoicing in public procurement</a:t>
            </a:r>
          </a:p>
        </p:txBody>
      </p:sp>
      <p:sp>
        <p:nvSpPr>
          <p:cNvPr id="900" name="Gather knowledge, insight and value from your data"/>
          <p:cNvSpPr txBox="1"/>
          <p:nvPr/>
        </p:nvSpPr>
        <p:spPr>
          <a:xfrm>
            <a:off x="17347709" y="8148790"/>
            <a:ext cx="4094356" cy="74887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Implement the European Standard on eInvoicing</a:t>
            </a:r>
          </a:p>
        </p:txBody>
      </p:sp>
      <p:pic>
        <p:nvPicPr>
          <p:cNvPr id="901" name="seta (1).png" descr="seta (1).png"/>
          <p:cNvPicPr>
            <a:picLocks noChangeAspect="1"/>
          </p:cNvPicPr>
          <p:nvPr/>
        </p:nvPicPr>
        <p:blipFill>
          <a:blip r:embed="rId4">
            <a:extLst/>
          </a:blip>
          <a:stretch>
            <a:fillRect/>
          </a:stretch>
        </p:blipFill>
        <p:spPr>
          <a:xfrm rot="20413213">
            <a:off x="12922387" y="8225239"/>
            <a:ext cx="6022160" cy="963546"/>
          </a:xfrm>
          <a:prstGeom prst="rect">
            <a:avLst/>
          </a:prstGeom>
          <a:ln w="3175">
            <a:miter lim="400000"/>
          </a:ln>
        </p:spPr>
      </p:pic>
      <p:pic>
        <p:nvPicPr>
          <p:cNvPr id="902" name="seta (1).png" descr="seta (1).png"/>
          <p:cNvPicPr>
            <a:picLocks noChangeAspect="1"/>
          </p:cNvPicPr>
          <p:nvPr/>
        </p:nvPicPr>
        <p:blipFill>
          <a:blip r:embed="rId4">
            <a:extLst/>
          </a:blip>
          <a:stretch>
            <a:fillRect/>
          </a:stretch>
        </p:blipFill>
        <p:spPr>
          <a:xfrm rot="2141713">
            <a:off x="13454812" y="10737940"/>
            <a:ext cx="5281506" cy="845042"/>
          </a:xfrm>
          <a:prstGeom prst="rect">
            <a:avLst/>
          </a:prstGeom>
          <a:ln w="3175">
            <a:miter lim="400000"/>
          </a:ln>
        </p:spPr>
      </p:pic>
      <p:pic>
        <p:nvPicPr>
          <p:cNvPr id="904" name="seta (1).png" descr="seta (1).png"/>
          <p:cNvPicPr>
            <a:picLocks noChangeAspect="1"/>
          </p:cNvPicPr>
          <p:nvPr/>
        </p:nvPicPr>
        <p:blipFill>
          <a:blip r:embed="rId4">
            <a:extLst/>
          </a:blip>
          <a:stretch>
            <a:fillRect/>
          </a:stretch>
        </p:blipFill>
        <p:spPr>
          <a:xfrm rot="12330531">
            <a:off x="4244140" y="8428432"/>
            <a:ext cx="6903013" cy="1104483"/>
          </a:xfrm>
          <a:prstGeom prst="rect">
            <a:avLst/>
          </a:prstGeom>
          <a:ln w="3175">
            <a:miter lim="400000"/>
          </a:ln>
        </p:spPr>
      </p:pic>
      <p:pic>
        <p:nvPicPr>
          <p:cNvPr id="905" name="seta (1).png" descr="seta (1).png"/>
          <p:cNvPicPr>
            <a:picLocks noChangeAspect="1"/>
          </p:cNvPicPr>
          <p:nvPr/>
        </p:nvPicPr>
        <p:blipFill>
          <a:blip r:embed="rId4">
            <a:extLst/>
          </a:blip>
          <a:stretch>
            <a:fillRect/>
          </a:stretch>
        </p:blipFill>
        <p:spPr>
          <a:xfrm rot="9534576">
            <a:off x="4609707" y="10669837"/>
            <a:ext cx="6132798" cy="981248"/>
          </a:xfrm>
          <a:prstGeom prst="rect">
            <a:avLst/>
          </a:prstGeom>
          <a:ln w="3175">
            <a:miter lim="400000"/>
          </a:ln>
        </p:spPr>
      </p:pic>
      <p:pic>
        <p:nvPicPr>
          <p:cNvPr id="906" name="ambiente-completo (1).png" descr="ambiente-completo (1).png"/>
          <p:cNvPicPr>
            <a:picLocks noChangeAspect="1"/>
          </p:cNvPicPr>
          <p:nvPr/>
        </p:nvPicPr>
        <p:blipFill>
          <a:blip r:embed="rId5">
            <a:extLst/>
          </a:blip>
          <a:stretch>
            <a:fillRect/>
          </a:stretch>
        </p:blipFill>
        <p:spPr>
          <a:xfrm>
            <a:off x="2970942" y="5817256"/>
            <a:ext cx="2628245" cy="2628244"/>
          </a:xfrm>
          <a:prstGeom prst="rect">
            <a:avLst/>
          </a:prstGeom>
          <a:ln w="3175">
            <a:miter lim="400000"/>
          </a:ln>
        </p:spPr>
      </p:pic>
      <p:pic>
        <p:nvPicPr>
          <p:cNvPr id="907" name="data-visualization.png" descr="data-visualization.png"/>
          <p:cNvPicPr>
            <a:picLocks noChangeAspect="1"/>
          </p:cNvPicPr>
          <p:nvPr/>
        </p:nvPicPr>
        <p:blipFill>
          <a:blip r:embed="rId6">
            <a:extLst/>
          </a:blip>
          <a:stretch>
            <a:fillRect/>
          </a:stretch>
        </p:blipFill>
        <p:spPr>
          <a:xfrm>
            <a:off x="17972486" y="9236342"/>
            <a:ext cx="2844801" cy="2844801"/>
          </a:xfrm>
          <a:prstGeom prst="rect">
            <a:avLst/>
          </a:prstGeom>
          <a:ln w="3175">
            <a:miter lim="400000"/>
          </a:ln>
        </p:spPr>
      </p:pic>
      <p:pic>
        <p:nvPicPr>
          <p:cNvPr id="908" name="insights.png" descr="insights.png"/>
          <p:cNvPicPr>
            <a:picLocks noChangeAspect="1"/>
          </p:cNvPicPr>
          <p:nvPr/>
        </p:nvPicPr>
        <p:blipFill>
          <a:blip r:embed="rId7">
            <a:extLst/>
          </a:blip>
          <a:stretch>
            <a:fillRect/>
          </a:stretch>
        </p:blipFill>
        <p:spPr>
          <a:xfrm>
            <a:off x="17958275" y="5262393"/>
            <a:ext cx="2847824" cy="2847824"/>
          </a:xfrm>
          <a:prstGeom prst="rect">
            <a:avLst/>
          </a:prstGeom>
          <a:ln w="3175">
            <a:miter lim="400000"/>
          </a:ln>
        </p:spPr>
      </p:pic>
      <p:pic>
        <p:nvPicPr>
          <p:cNvPr id="909" name="projeto-piloto.png" descr="projeto-piloto.png"/>
          <p:cNvPicPr>
            <a:picLocks noChangeAspect="1"/>
          </p:cNvPicPr>
          <p:nvPr/>
        </p:nvPicPr>
        <p:blipFill>
          <a:blip r:embed="rId8">
            <a:extLst/>
          </a:blip>
          <a:stretch>
            <a:fillRect/>
          </a:stretch>
        </p:blipFill>
        <p:spPr>
          <a:xfrm>
            <a:off x="2861153" y="9234831"/>
            <a:ext cx="2847823" cy="2847824"/>
          </a:xfrm>
          <a:prstGeom prst="rect">
            <a:avLst/>
          </a:prstGeom>
          <a:ln w="3175">
            <a:miter lim="400000"/>
          </a:ln>
        </p:spPr>
      </p:pic>
      <p:pic>
        <p:nvPicPr>
          <p:cNvPr id="3" name="Picture 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21192" y="6073163"/>
            <a:ext cx="7697044" cy="6944400"/>
          </a:xfrm>
          <a:prstGeom prst="rect">
            <a:avLst/>
          </a:prstGeom>
        </p:spPr>
      </p:pic>
    </p:spTree>
    <p:extLst>
      <p:ext uri="{BB962C8B-B14F-4D97-AF65-F5344CB8AC3E}">
        <p14:creationId xmlns:p14="http://schemas.microsoft.com/office/powerpoint/2010/main" val="1770814706"/>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911"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1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913" name="Main Benefits"/>
          <p:cNvSpPr txBox="1"/>
          <p:nvPr/>
        </p:nvSpPr>
        <p:spPr>
          <a:xfrm>
            <a:off x="1023440" y="1535410"/>
            <a:ext cx="9240540"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lnSpc>
                <a:spcPct val="120000"/>
              </a:lnSpc>
              <a:defRPr sz="5500">
                <a:solidFill>
                  <a:srgbClr val="FFFFFF"/>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dirty="0">
                <a:ln>
                  <a:noFill/>
                </a:ln>
                <a:solidFill>
                  <a:srgbClr val="FFFFFF"/>
                </a:solidFill>
                <a:effectLst/>
                <a:uLnTx/>
                <a:uFillTx/>
                <a:latin typeface="Verdana"/>
                <a:ea typeface="Verdana"/>
                <a:cs typeface="Verdana"/>
                <a:sym typeface="Verdana"/>
              </a:rPr>
              <a:t>Main Benefits</a:t>
            </a:r>
          </a:p>
        </p:txBody>
      </p:sp>
      <p:sp>
        <p:nvSpPr>
          <p:cNvPr id="914" name="Linha"/>
          <p:cNvSpPr/>
          <p:nvPr/>
        </p:nvSpPr>
        <p:spPr>
          <a:xfrm>
            <a:off x="1081677" y="3153899"/>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915" name="Retângulo"/>
          <p:cNvSpPr/>
          <p:nvPr/>
        </p:nvSpPr>
        <p:spPr>
          <a:xfrm>
            <a:off x="12192000" y="0"/>
            <a:ext cx="12192000"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E9EBEE"/>
                </a:solidFill>
                <a:latin typeface="+mn-lt"/>
                <a:ea typeface="+mn-ea"/>
                <a:cs typeface="+mn-cs"/>
                <a:sym typeface="Helvetica Neue Medium"/>
              </a:defRPr>
            </a:pPr>
            <a:endParaRPr kumimoji="0" sz="3000" b="0" i="0" u="none" strike="noStrike" kern="0" cap="none" spc="0" normalizeH="0" baseline="0" noProof="0" dirty="0">
              <a:ln>
                <a:noFill/>
              </a:ln>
              <a:solidFill>
                <a:srgbClr val="E9EBEE"/>
              </a:solidFill>
              <a:effectLst/>
              <a:uLnTx/>
              <a:uFillTx/>
              <a:latin typeface="Helvetica Neue Medium"/>
              <a:ea typeface="Helvetica Neue Medium"/>
              <a:cs typeface="Helvetica Neue Medium"/>
              <a:sym typeface="Helvetica Neue Medium"/>
            </a:endParaRPr>
          </a:p>
        </p:txBody>
      </p:sp>
      <p:sp>
        <p:nvSpPr>
          <p:cNvPr id="916" name="How do we support you?"/>
          <p:cNvSpPr txBox="1"/>
          <p:nvPr/>
        </p:nvSpPr>
        <p:spPr>
          <a:xfrm>
            <a:off x="13539502" y="1535410"/>
            <a:ext cx="10075351"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r">
              <a:lnSpc>
                <a:spcPct val="120000"/>
              </a:lnSpc>
              <a:defRPr sz="5500">
                <a:solidFill>
                  <a:srgbClr val="1F375C"/>
                </a:solidFill>
                <a:latin typeface="Verdana"/>
                <a:ea typeface="Verdana"/>
                <a:cs typeface="Verdana"/>
                <a:sym typeface="Verdana"/>
              </a:defRPr>
            </a:lvl1pPr>
          </a:lstStyle>
          <a:p>
            <a:pPr marL="0" marR="0" lvl="0" indent="0" algn="r"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dirty="0">
                <a:ln>
                  <a:noFill/>
                </a:ln>
                <a:solidFill>
                  <a:srgbClr val="1F375C"/>
                </a:solidFill>
                <a:effectLst/>
                <a:uLnTx/>
                <a:uFillTx/>
                <a:latin typeface="Verdana"/>
                <a:ea typeface="Verdana"/>
                <a:cs typeface="Verdana"/>
                <a:sym typeface="Verdana"/>
              </a:rPr>
              <a:t>How do we support you?</a:t>
            </a:r>
          </a:p>
        </p:txBody>
      </p:sp>
      <p:sp>
        <p:nvSpPr>
          <p:cNvPr id="917" name="Linha"/>
          <p:cNvSpPr/>
          <p:nvPr/>
        </p:nvSpPr>
        <p:spPr>
          <a:xfrm>
            <a:off x="22126440" y="3153899"/>
            <a:ext cx="1270001" cy="1"/>
          </a:xfrm>
          <a:prstGeom prst="line">
            <a:avLst/>
          </a:prstGeom>
          <a:ln w="76200">
            <a:solidFill>
              <a:srgbClr val="1F375C"/>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pic>
        <p:nvPicPr>
          <p:cNvPr id="918" name="guides.png" descr="guides.png"/>
          <p:cNvPicPr>
            <a:picLocks noChangeAspect="1"/>
          </p:cNvPicPr>
          <p:nvPr/>
        </p:nvPicPr>
        <p:blipFill>
          <a:blip r:embed="rId4">
            <a:alphaModFix amt="93227"/>
            <a:extLst/>
          </a:blip>
          <a:stretch>
            <a:fillRect/>
          </a:stretch>
        </p:blipFill>
        <p:spPr>
          <a:xfrm>
            <a:off x="238395" y="9481906"/>
            <a:ext cx="4102838" cy="4102838"/>
          </a:xfrm>
          <a:prstGeom prst="rect">
            <a:avLst/>
          </a:prstGeom>
          <a:ln w="3175">
            <a:miter lim="400000"/>
          </a:ln>
        </p:spPr>
      </p:pic>
      <p:pic>
        <p:nvPicPr>
          <p:cNvPr id="919" name="testing_1.png" descr="testing_1.png"/>
          <p:cNvPicPr>
            <a:picLocks noChangeAspect="1"/>
          </p:cNvPicPr>
          <p:nvPr/>
        </p:nvPicPr>
        <p:blipFill>
          <a:blip r:embed="rId5">
            <a:alphaModFix amt="93227"/>
            <a:extLst/>
          </a:blip>
          <a:stretch>
            <a:fillRect/>
          </a:stretch>
        </p:blipFill>
        <p:spPr>
          <a:xfrm>
            <a:off x="238395" y="6450885"/>
            <a:ext cx="4102838" cy="4102838"/>
          </a:xfrm>
          <a:prstGeom prst="rect">
            <a:avLst/>
          </a:prstGeom>
          <a:ln w="3175">
            <a:miter lim="400000"/>
          </a:ln>
        </p:spPr>
      </p:pic>
      <p:pic>
        <p:nvPicPr>
          <p:cNvPr id="920" name="share_information.png" descr="share_information.png"/>
          <p:cNvPicPr>
            <a:picLocks noChangeAspect="1"/>
          </p:cNvPicPr>
          <p:nvPr/>
        </p:nvPicPr>
        <p:blipFill>
          <a:blip r:embed="rId6">
            <a:alphaModFix amt="93227"/>
            <a:extLst/>
          </a:blip>
          <a:stretch>
            <a:fillRect/>
          </a:stretch>
        </p:blipFill>
        <p:spPr>
          <a:xfrm>
            <a:off x="238764" y="3419863"/>
            <a:ext cx="4102101" cy="4102101"/>
          </a:xfrm>
          <a:prstGeom prst="rect">
            <a:avLst/>
          </a:prstGeom>
          <a:ln w="3175">
            <a:miter lim="400000"/>
          </a:ln>
        </p:spPr>
      </p:pic>
      <p:sp>
        <p:nvSpPr>
          <p:cNvPr id="921" name="1…"/>
          <p:cNvSpPr txBox="1"/>
          <p:nvPr/>
        </p:nvSpPr>
        <p:spPr>
          <a:xfrm>
            <a:off x="4262508" y="4277138"/>
            <a:ext cx="6279716" cy="23875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rPr>
              <a:t>1</a:t>
            </a:r>
          </a:p>
          <a:p>
            <a:pPr lvl="0" algn="l">
              <a:defRPr sz="2500" b="0">
                <a:solidFill>
                  <a:srgbClr val="FFFFFF"/>
                </a:solidFill>
                <a:latin typeface="Verdana"/>
                <a:ea typeface="Verdana"/>
                <a:cs typeface="Verdana"/>
                <a:sym typeface="Verdana"/>
              </a:defRPr>
            </a:pPr>
            <a:r>
              <a:rPr lang="en" sz="2500" b="0" dirty="0">
                <a:solidFill>
                  <a:srgbClr val="FFFFFF"/>
                </a:solidFill>
                <a:latin typeface="Verdana"/>
                <a:ea typeface="Verdana"/>
                <a:cs typeface="Verdana"/>
                <a:sym typeface="Verdana"/>
              </a:rPr>
              <a:t>Support in the implementation of the eInvoicing Directive (2014/55/EU)</a:t>
            </a:r>
          </a:p>
          <a:p>
            <a:pPr lvl="0" algn="l">
              <a:defRPr sz="2500" b="0">
                <a:solidFill>
                  <a:srgbClr val="FFFFFF"/>
                </a:solidFill>
                <a:latin typeface="Verdana"/>
                <a:ea typeface="Verdana"/>
                <a:cs typeface="Verdana"/>
                <a:sym typeface="Verdana"/>
              </a:defRPr>
            </a:pPr>
            <a:endParaRPr lang="en" sz="2500" b="0" dirty="0">
              <a:solidFill>
                <a:srgbClr val="FFFFFF"/>
              </a:solidFill>
              <a:latin typeface="Verdana"/>
              <a:ea typeface="Verdana"/>
              <a:cs typeface="Verdana"/>
              <a:sym typeface="Verdana"/>
            </a:endParaRPr>
          </a:p>
        </p:txBody>
      </p:sp>
      <p:sp>
        <p:nvSpPr>
          <p:cNvPr id="922" name="2…"/>
          <p:cNvSpPr txBox="1"/>
          <p:nvPr/>
        </p:nvSpPr>
        <p:spPr>
          <a:xfrm>
            <a:off x="4262508" y="7308528"/>
            <a:ext cx="6279716" cy="23875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rPr>
              <a:t>2</a:t>
            </a:r>
          </a:p>
          <a:p>
            <a:pPr lvl="0" algn="l">
              <a:defRPr sz="2500" b="0">
                <a:solidFill>
                  <a:srgbClr val="FFFFFF"/>
                </a:solidFill>
                <a:latin typeface="Verdana"/>
                <a:ea typeface="Verdana"/>
                <a:cs typeface="Verdana"/>
                <a:sym typeface="Verdana"/>
              </a:defRPr>
            </a:pPr>
            <a:r>
              <a:rPr lang="en" sz="2500" b="0" dirty="0">
                <a:solidFill>
                  <a:srgbClr val="FFFFFF"/>
                </a:solidFill>
                <a:latin typeface="Verdana"/>
                <a:ea typeface="Verdana"/>
                <a:cs typeface="Verdana"/>
                <a:sym typeface="Verdana"/>
              </a:rPr>
              <a:t>Reduced learning curve to implement B2G eInvoicing</a:t>
            </a:r>
          </a:p>
          <a:p>
            <a:pPr lvl="0" algn="l">
              <a:defRPr sz="2500" b="0">
                <a:solidFill>
                  <a:srgbClr val="FFFFFF"/>
                </a:solidFill>
                <a:latin typeface="Verdana"/>
                <a:ea typeface="Verdana"/>
                <a:cs typeface="Verdana"/>
                <a:sym typeface="Verdana"/>
              </a:defRPr>
            </a:pPr>
            <a:endParaRPr lang="en" sz="2500" b="0" dirty="0">
              <a:solidFill>
                <a:srgbClr val="FFFFFF"/>
              </a:solidFill>
              <a:latin typeface="Verdana"/>
              <a:ea typeface="Verdana"/>
              <a:cs typeface="Verdana"/>
              <a:sym typeface="Verdana"/>
            </a:endParaRPr>
          </a:p>
        </p:txBody>
      </p:sp>
      <p:sp>
        <p:nvSpPr>
          <p:cNvPr id="923" name="3…"/>
          <p:cNvSpPr txBox="1"/>
          <p:nvPr/>
        </p:nvSpPr>
        <p:spPr>
          <a:xfrm>
            <a:off x="4262508" y="10558725"/>
            <a:ext cx="5997230" cy="194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FFFFFF">
                    <a:alpha val="73000"/>
                  </a:srgbClr>
                </a:solidFill>
                <a:effectLst/>
                <a:uLnTx/>
                <a:uFillTx/>
                <a:latin typeface="Verdana"/>
                <a:ea typeface="Verdana"/>
                <a:cs typeface="Verdana"/>
                <a:sym typeface="Verdana"/>
              </a:rPr>
              <a:t>3</a:t>
            </a:r>
          </a:p>
          <a:p>
            <a:pPr lvl="0" algn="l">
              <a:defRPr sz="2500" b="0">
                <a:solidFill>
                  <a:srgbClr val="FFFFFF"/>
                </a:solidFill>
                <a:latin typeface="Verdana"/>
                <a:ea typeface="Verdana"/>
                <a:cs typeface="Verdana"/>
                <a:sym typeface="Verdana"/>
              </a:defRPr>
            </a:pPr>
            <a:r>
              <a:rPr lang="en" sz="2500" b="0" dirty="0">
                <a:solidFill>
                  <a:srgbClr val="FFFFFF"/>
                </a:solidFill>
                <a:latin typeface="Verdana"/>
                <a:ea typeface="Verdana"/>
                <a:cs typeface="Verdana"/>
                <a:sym typeface="Verdana"/>
              </a:rPr>
              <a:t>Improved integration with other eProcurement processes</a:t>
            </a:r>
          </a:p>
        </p:txBody>
      </p:sp>
      <p:sp>
        <p:nvSpPr>
          <p:cNvPr id="924" name="1…"/>
          <p:cNvSpPr txBox="1"/>
          <p:nvPr/>
        </p:nvSpPr>
        <p:spPr>
          <a:xfrm>
            <a:off x="14937072" y="4496313"/>
            <a:ext cx="5160950" cy="194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1</a:t>
            </a:r>
          </a:p>
          <a:p>
            <a:pPr lvl="0" algn="r">
              <a:defRPr sz="2500" b="0">
                <a:solidFill>
                  <a:srgbClr val="1F375C"/>
                </a:solidFill>
                <a:latin typeface="Verdana"/>
                <a:ea typeface="Verdana"/>
                <a:cs typeface="Verdana"/>
                <a:sym typeface="Verdana"/>
              </a:defRPr>
            </a:pPr>
            <a:r>
              <a:rPr lang="en" sz="2500" b="0" dirty="0">
                <a:solidFill>
                  <a:srgbClr val="1F375C"/>
                </a:solidFill>
                <a:latin typeface="Verdana"/>
                <a:ea typeface="Verdana"/>
                <a:cs typeface="Verdana"/>
                <a:sym typeface="Verdana"/>
              </a:rPr>
              <a:t>Tools and services to support in eInvoicing implementation</a:t>
            </a:r>
            <a:endParaRPr kumimoji="0"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sp>
        <p:nvSpPr>
          <p:cNvPr id="925" name="2…"/>
          <p:cNvSpPr txBox="1"/>
          <p:nvPr/>
        </p:nvSpPr>
        <p:spPr>
          <a:xfrm>
            <a:off x="15460924" y="7308528"/>
            <a:ext cx="4637098" cy="23875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2</a:t>
            </a:r>
          </a:p>
          <a:p>
            <a:pPr lvl="0" algn="r">
              <a:defRPr sz="2500" b="0">
                <a:solidFill>
                  <a:srgbClr val="1F375C"/>
                </a:solidFill>
                <a:latin typeface="Verdana"/>
                <a:ea typeface="Verdana"/>
                <a:cs typeface="Verdana"/>
                <a:sym typeface="Verdana"/>
              </a:defRPr>
            </a:pPr>
            <a:r>
              <a:rPr lang="en" sz="2500" b="0" dirty="0">
                <a:solidFill>
                  <a:srgbClr val="1F375C"/>
                </a:solidFill>
                <a:latin typeface="Verdana"/>
                <a:ea typeface="Verdana"/>
                <a:cs typeface="Verdana"/>
                <a:sym typeface="Verdana"/>
              </a:rPr>
              <a:t>Effective and ongoing support from the CEF Digital Team</a:t>
            </a:r>
            <a:endParaRPr kumimoji="0"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sp>
        <p:nvSpPr>
          <p:cNvPr id="926" name="3…"/>
          <p:cNvSpPr txBox="1"/>
          <p:nvPr/>
        </p:nvSpPr>
        <p:spPr>
          <a:xfrm>
            <a:off x="15262950" y="10366364"/>
            <a:ext cx="503304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dirty="0">
                <a:ln>
                  <a:noFill/>
                </a:ln>
                <a:solidFill>
                  <a:srgbClr val="1F375C">
                    <a:alpha val="73000"/>
                  </a:srgbClr>
                </a:solidFill>
                <a:effectLst/>
                <a:uLnTx/>
                <a:uFillTx/>
                <a:latin typeface="Verdana"/>
                <a:ea typeface="Verdana"/>
                <a:cs typeface="Verdana"/>
                <a:sym typeface="Verdana"/>
              </a:rPr>
              <a:t>3</a:t>
            </a:r>
          </a:p>
          <a:p>
            <a:pPr lvl="0" algn="r">
              <a:defRPr sz="2500" b="0">
                <a:solidFill>
                  <a:srgbClr val="1F375C"/>
                </a:solidFill>
                <a:latin typeface="Verdana"/>
                <a:ea typeface="Verdana"/>
                <a:cs typeface="Verdana"/>
                <a:sym typeface="Verdana"/>
              </a:defRPr>
            </a:pPr>
            <a:r>
              <a:rPr kumimoji="0" sz="2500" b="0" i="0" u="none" strike="noStrike" kern="0" cap="none" spc="0" normalizeH="0" baseline="0" noProof="0" dirty="0">
                <a:ln>
                  <a:noFill/>
                </a:ln>
                <a:solidFill>
                  <a:srgbClr val="1F375C"/>
                </a:solidFill>
                <a:effectLst/>
                <a:uLnTx/>
                <a:uFillTx/>
                <a:latin typeface="Verdana"/>
                <a:ea typeface="Verdana"/>
                <a:cs typeface="Verdana"/>
                <a:sym typeface="Verdana"/>
              </a:rPr>
              <a:t>Knowledge base that provides insight</a:t>
            </a:r>
            <a:r>
              <a:rPr kumimoji="0" lang="fi-FI" sz="2500" b="0" i="0" u="none" strike="noStrike" kern="0" cap="none" spc="0" normalizeH="0" baseline="0" noProof="0" dirty="0">
                <a:ln>
                  <a:noFill/>
                </a:ln>
                <a:solidFill>
                  <a:srgbClr val="1F375C"/>
                </a:solidFill>
                <a:effectLst/>
                <a:uLnTx/>
                <a:uFillTx/>
                <a:latin typeface="Verdana"/>
                <a:ea typeface="Verdana"/>
                <a:cs typeface="Verdana"/>
                <a:sym typeface="Verdana"/>
              </a:rPr>
              <a:t>,</a:t>
            </a:r>
            <a:r>
              <a:rPr kumimoji="0" sz="2500" b="0" i="0" u="none" strike="noStrike" kern="0" cap="none" spc="0" normalizeH="0" baseline="0" noProof="0" dirty="0">
                <a:ln>
                  <a:noFill/>
                </a:ln>
                <a:solidFill>
                  <a:srgbClr val="1F375C"/>
                </a:solidFill>
                <a:effectLst/>
                <a:uLnTx/>
                <a:uFillTx/>
                <a:latin typeface="Verdana"/>
                <a:ea typeface="Verdana"/>
                <a:cs typeface="Verdana"/>
                <a:sym typeface="Verdana"/>
              </a:rPr>
              <a:t> </a:t>
            </a:r>
            <a:r>
              <a:rPr lang="en" sz="2500" b="0" dirty="0">
                <a:solidFill>
                  <a:srgbClr val="1F375C"/>
                </a:solidFill>
                <a:latin typeface="Verdana"/>
                <a:ea typeface="Verdana"/>
                <a:cs typeface="Verdana"/>
                <a:sym typeface="Verdana"/>
              </a:rPr>
              <a:t>such as Member State statuses</a:t>
            </a:r>
            <a:endParaRPr kumimoji="0" sz="2500" b="0" i="0" u="none" strike="noStrike" kern="0" cap="none" spc="0" normalizeH="0" baseline="0" noProof="0" dirty="0">
              <a:ln>
                <a:noFill/>
              </a:ln>
              <a:solidFill>
                <a:srgbClr val="1F375C"/>
              </a:solidFill>
              <a:effectLst/>
              <a:uLnTx/>
              <a:uFillTx/>
              <a:latin typeface="Verdana"/>
              <a:ea typeface="Verdana"/>
              <a:cs typeface="Verdana"/>
              <a:sym typeface="Verdana"/>
            </a:endParaRPr>
          </a:p>
        </p:txBody>
      </p:sp>
      <p:pic>
        <p:nvPicPr>
          <p:cNvPr id="927" name="team.png" descr="team.png"/>
          <p:cNvPicPr>
            <a:picLocks noChangeAspect="1"/>
          </p:cNvPicPr>
          <p:nvPr/>
        </p:nvPicPr>
        <p:blipFill>
          <a:blip r:embed="rId7">
            <a:extLst/>
          </a:blip>
          <a:stretch>
            <a:fillRect/>
          </a:stretch>
        </p:blipFill>
        <p:spPr>
          <a:xfrm>
            <a:off x="20070436" y="6451253"/>
            <a:ext cx="4102101" cy="4102101"/>
          </a:xfrm>
          <a:prstGeom prst="rect">
            <a:avLst/>
          </a:prstGeom>
          <a:ln w="3175">
            <a:miter lim="400000"/>
          </a:ln>
        </p:spPr>
      </p:pic>
      <p:pic>
        <p:nvPicPr>
          <p:cNvPr id="928" name="software_tools.png" descr="software_tools.png"/>
          <p:cNvPicPr>
            <a:picLocks noChangeAspect="1"/>
          </p:cNvPicPr>
          <p:nvPr/>
        </p:nvPicPr>
        <p:blipFill>
          <a:blip r:embed="rId8">
            <a:extLst/>
          </a:blip>
          <a:stretch>
            <a:fillRect/>
          </a:stretch>
        </p:blipFill>
        <p:spPr>
          <a:xfrm>
            <a:off x="20070436" y="3419863"/>
            <a:ext cx="4102101" cy="4102101"/>
          </a:xfrm>
          <a:prstGeom prst="rect">
            <a:avLst/>
          </a:prstGeom>
          <a:ln w="3175">
            <a:miter lim="400000"/>
          </a:ln>
        </p:spPr>
      </p:pic>
      <p:pic>
        <p:nvPicPr>
          <p:cNvPr id="929" name="experience (1).png" descr="experience (1).png"/>
          <p:cNvPicPr>
            <a:picLocks noChangeAspect="1"/>
          </p:cNvPicPr>
          <p:nvPr/>
        </p:nvPicPr>
        <p:blipFill>
          <a:blip r:embed="rId9">
            <a:extLst/>
          </a:blip>
          <a:stretch>
            <a:fillRect/>
          </a:stretch>
        </p:blipFill>
        <p:spPr>
          <a:xfrm>
            <a:off x="20070436" y="9663376"/>
            <a:ext cx="4102101" cy="4102101"/>
          </a:xfrm>
          <a:prstGeom prst="rect">
            <a:avLst/>
          </a:prstGeom>
          <a:ln w="3175">
            <a:miter lim="400000"/>
          </a:ln>
        </p:spPr>
      </p:pic>
    </p:spTree>
    <p:extLst>
      <p:ext uri="{BB962C8B-B14F-4D97-AF65-F5344CB8AC3E}">
        <p14:creationId xmlns:p14="http://schemas.microsoft.com/office/powerpoint/2010/main" val="195099606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350240" y="-16625"/>
            <a:ext cx="11039292" cy="13760214"/>
          </a:xfrm>
          <a:prstGeom prst="rect">
            <a:avLst/>
          </a:prstGeom>
        </p:spPr>
      </p:pic>
      <p:pic>
        <p:nvPicPr>
          <p:cNvPr id="936"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7" y="12524096"/>
            <a:ext cx="1012354" cy="702068"/>
          </a:xfrm>
          <a:prstGeom prst="rect">
            <a:avLst/>
          </a:prstGeom>
          <a:ln w="3175">
            <a:miter lim="400000"/>
          </a:ln>
        </p:spPr>
      </p:pic>
      <p:sp>
        <p:nvSpPr>
          <p:cNvPr id="937" name="Linha"/>
          <p:cNvSpPr/>
          <p:nvPr/>
        </p:nvSpPr>
        <p:spPr>
          <a:xfrm flipV="1">
            <a:off x="23925923" y="12664417"/>
            <a:ext cx="2"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38" name="Supporting smart education with BDTI."/>
          <p:cNvSpPr txBox="1"/>
          <p:nvPr/>
        </p:nvSpPr>
        <p:spPr>
          <a:xfrm>
            <a:off x="1312970" y="842069"/>
            <a:ext cx="9240540" cy="28725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lvl1pPr algn="l">
              <a:lnSpc>
                <a:spcPct val="120000"/>
              </a:lnSpc>
              <a:defRPr sz="5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242529"/>
                </a:solidFill>
                <a:effectLst/>
                <a:uLnTx/>
                <a:uFillTx/>
                <a:latin typeface="Verdana"/>
                <a:ea typeface="Verdana"/>
                <a:cs typeface="Verdana"/>
                <a:sym typeface="Verdana"/>
              </a:rPr>
              <a:t>Connecting the private and public sector with </a:t>
            </a:r>
            <a:r>
              <a:rPr kumimoji="0" lang="en-US" sz="5000" b="1" i="0" u="none" strike="noStrike" kern="0" cap="none" spc="0" normalizeH="0" baseline="0" noProof="0" dirty="0" err="1">
                <a:ln>
                  <a:noFill/>
                </a:ln>
                <a:solidFill>
                  <a:srgbClr val="242529"/>
                </a:solidFill>
                <a:effectLst/>
                <a:uLnTx/>
                <a:uFillTx/>
                <a:latin typeface="Verdana"/>
                <a:ea typeface="Verdana"/>
                <a:cs typeface="Verdana"/>
                <a:sym typeface="Verdana"/>
              </a:rPr>
              <a:t>eInvoicing</a:t>
            </a:r>
            <a:endParaRPr kumimoji="0" sz="5000" b="1" i="0" u="none" strike="noStrike" kern="0" cap="none" spc="0" normalizeH="0" baseline="0" noProof="0" dirty="0">
              <a:ln>
                <a:noFill/>
              </a:ln>
              <a:solidFill>
                <a:srgbClr val="242529"/>
              </a:solidFill>
              <a:effectLst/>
              <a:uLnTx/>
              <a:uFillTx/>
              <a:latin typeface="Verdana"/>
              <a:ea typeface="Verdana"/>
              <a:cs typeface="Verdana"/>
              <a:sym typeface="Verdana"/>
            </a:endParaRPr>
          </a:p>
        </p:txBody>
      </p:sp>
      <p:sp>
        <p:nvSpPr>
          <p:cNvPr id="939" name="Linha"/>
          <p:cNvSpPr/>
          <p:nvPr/>
        </p:nvSpPr>
        <p:spPr>
          <a:xfrm>
            <a:off x="1337335" y="3785487"/>
            <a:ext cx="641490" cy="2"/>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40" name="The challenge…"/>
          <p:cNvSpPr txBox="1"/>
          <p:nvPr/>
        </p:nvSpPr>
        <p:spPr>
          <a:xfrm>
            <a:off x="1312970" y="4607669"/>
            <a:ext cx="11529516" cy="802984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The challenge</a:t>
            </a:r>
          </a:p>
          <a:p>
            <a:pPr marL="228600" marR="0" lvl="0" indent="-228600" algn="l" defTabSz="825500" rtl="0" eaLnBrk="1" fontAlgn="auto" latinLnBrk="0" hangingPunct="0">
              <a:lnSpc>
                <a:spcPct val="140000"/>
              </a:lnSpc>
              <a:spcBef>
                <a:spcPts val="1000"/>
              </a:spcBef>
              <a:spcAft>
                <a:spcPts val="0"/>
              </a:spcAft>
              <a:buClrTx/>
              <a:buSzPct val="50000"/>
              <a:buFontTx/>
              <a:buChar char="•"/>
              <a:tabLst/>
              <a:defRPr sz="1600" b="0">
                <a:latin typeface="Verdana"/>
                <a:ea typeface="Verdana"/>
                <a:cs typeface="Verdana"/>
                <a:sym typeface="Verdana"/>
              </a:defRPr>
            </a:pPr>
            <a:r>
              <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rPr>
              <a:t>Even though most invoices in Europe are in digital format today, they cannot be automatically processed and paid. </a:t>
            </a:r>
            <a:r>
              <a:rPr kumimoji="0" lang="en-US" sz="2000" b="0" i="0" u="none" strike="noStrike" kern="0" cap="none" spc="0" normalizeH="0" baseline="0" noProof="0" dirty="0">
                <a:ln>
                  <a:noFill/>
                </a:ln>
                <a:solidFill>
                  <a:srgbClr val="000000"/>
                </a:solidFill>
                <a:effectLst/>
                <a:uLnTx/>
                <a:uFillTx/>
                <a:latin typeface="Verdana"/>
                <a:ea typeface="Verdana"/>
                <a:cs typeface="Verdana"/>
                <a:sym typeface="Verdana"/>
              </a:rPr>
              <a:t>Electronic invoicing aims to change this and transform the European invoice process to completely digital. </a:t>
            </a:r>
            <a:endParaRPr kumimoji="0" sz="20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1800" b="0">
                <a:latin typeface="Verdana"/>
                <a:ea typeface="Verdana"/>
                <a:cs typeface="Verdana"/>
                <a:sym typeface="Verdana"/>
              </a:defRPr>
            </a:pPr>
            <a:endParaRPr kumimoji="0" sz="20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lang="en-US" sz="2000" b="1" i="0" u="none" strike="noStrike" kern="0" cap="none" spc="0" normalizeH="0" baseline="0" noProof="0" dirty="0">
                <a:ln>
                  <a:noFill/>
                </a:ln>
                <a:solidFill>
                  <a:srgbClr val="000000"/>
                </a:solidFill>
                <a:effectLst/>
                <a:uLnTx/>
                <a:uFillTx/>
                <a:latin typeface="Verdana"/>
                <a:ea typeface="Verdana"/>
                <a:cs typeface="Verdana"/>
                <a:sym typeface="Verdana"/>
              </a:rPr>
              <a:t>The solution</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kumimoji="0" lang="en-US" sz="2000" b="0" i="0" u="none" strike="noStrike" kern="0" cap="none" spc="0" normalizeH="0" baseline="0" noProof="0" dirty="0">
                <a:ln>
                  <a:noFill/>
                </a:ln>
                <a:solidFill>
                  <a:srgbClr val="000000"/>
                </a:solidFill>
                <a:effectLst/>
                <a:uLnTx/>
                <a:uFillTx/>
                <a:latin typeface="Verdana"/>
                <a:ea typeface="Verdana"/>
                <a:cs typeface="Verdana"/>
                <a:sym typeface="Verdana"/>
              </a:rPr>
              <a:t>“ Less manual work, fewer errors, faster payments”, is the feedback from a Dutch energy provider that implemented </a:t>
            </a:r>
            <a:r>
              <a:rPr kumimoji="0" lang="en-US" sz="2000" b="0" i="0" u="none" strike="noStrike" kern="0" cap="none" spc="0" normalizeH="0" baseline="0" noProof="0" dirty="0" err="1">
                <a:ln>
                  <a:noFill/>
                </a:ln>
                <a:solidFill>
                  <a:srgbClr val="000000"/>
                </a:solidFill>
                <a:effectLst/>
                <a:uLnTx/>
                <a:uFillTx/>
                <a:latin typeface="Verdana"/>
                <a:ea typeface="Verdana"/>
                <a:cs typeface="Verdana"/>
                <a:sym typeface="Verdana"/>
              </a:rPr>
              <a:t>eInvoicing</a:t>
            </a:r>
            <a:r>
              <a:rPr kumimoji="0" lang="en-US" sz="2000" b="0" i="0" u="none" strike="noStrike" kern="0" cap="none" spc="0" normalizeH="0" baseline="0" noProof="0" dirty="0">
                <a:ln>
                  <a:noFill/>
                </a:ln>
                <a:solidFill>
                  <a:srgbClr val="000000"/>
                </a:solidFill>
                <a:effectLst/>
                <a:uLnTx/>
                <a:uFillTx/>
                <a:latin typeface="Verdana"/>
                <a:ea typeface="Verdana"/>
                <a:cs typeface="Verdana"/>
                <a:sym typeface="Verdana"/>
              </a:rPr>
              <a:t> for B2G and B2B payments. </a:t>
            </a:r>
            <a:r>
              <a:rPr kumimoji="0" lang="en-US" sz="2000" b="0" i="0" u="none" strike="noStrike" kern="0" cap="none" spc="0" normalizeH="0" baseline="0" noProof="0" dirty="0" err="1">
                <a:ln>
                  <a:noFill/>
                </a:ln>
                <a:solidFill>
                  <a:srgbClr val="000000"/>
                </a:solidFill>
                <a:effectLst/>
                <a:uLnTx/>
                <a:uFillTx/>
                <a:latin typeface="Verdana"/>
                <a:ea typeface="Verdana"/>
                <a:cs typeface="Verdana"/>
                <a:sym typeface="Verdana"/>
              </a:rPr>
              <a:t>eInvoicing</a:t>
            </a:r>
            <a:r>
              <a:rPr kumimoji="0" lang="en-US" sz="2000" b="0" i="0" u="none" strike="noStrike" kern="0" cap="none" spc="0" normalizeH="0" baseline="0" noProof="0" dirty="0">
                <a:ln>
                  <a:noFill/>
                </a:ln>
                <a:solidFill>
                  <a:srgbClr val="000000"/>
                </a:solidFill>
                <a:effectLst/>
                <a:uLnTx/>
                <a:uFillTx/>
                <a:latin typeface="Verdana"/>
                <a:ea typeface="Verdana"/>
                <a:cs typeface="Verdana"/>
                <a:sym typeface="Verdana"/>
              </a:rPr>
              <a:t> helped the private firm to improve administrative processes by reducing costs and time on administrative tasks. </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kumimoji="0" lang="en-US" sz="2000" b="0" i="0" u="none" strike="noStrike" kern="0" cap="none" spc="0" normalizeH="0" baseline="0" noProof="0" dirty="0" err="1">
                <a:ln>
                  <a:noFill/>
                </a:ln>
                <a:solidFill>
                  <a:srgbClr val="000000"/>
                </a:solidFill>
                <a:effectLst/>
                <a:uLnTx/>
                <a:uFillTx/>
                <a:latin typeface="Verdana" charset="0"/>
                <a:ea typeface="Verdana"/>
                <a:cs typeface="Verdana"/>
                <a:sym typeface="Verdana"/>
              </a:rPr>
              <a:t>eInvoicing</a:t>
            </a:r>
            <a:r>
              <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rPr>
              <a:t> supports the compliance with the </a:t>
            </a:r>
            <a:r>
              <a:rPr kumimoji="0" lang="en-US" sz="2000" b="0" i="0" u="none" strike="noStrike" kern="0" cap="none" spc="0" normalizeH="0" baseline="0" noProof="0" dirty="0" err="1">
                <a:ln>
                  <a:noFill/>
                </a:ln>
                <a:solidFill>
                  <a:srgbClr val="000000"/>
                </a:solidFill>
                <a:effectLst/>
                <a:uLnTx/>
                <a:uFillTx/>
                <a:latin typeface="Verdana" charset="0"/>
                <a:ea typeface="Verdana"/>
                <a:cs typeface="Verdana"/>
                <a:sym typeface="Verdana"/>
              </a:rPr>
              <a:t>eInvoicing</a:t>
            </a:r>
            <a:r>
              <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rPr>
              <a:t> Directive, enabling contracting authorities across Europe to receive and process electronic invoices according to the European standard on </a:t>
            </a:r>
            <a:r>
              <a:rPr kumimoji="0" lang="en-US" sz="2000" b="0" i="0" u="none" strike="noStrike" kern="0" cap="none" spc="0" normalizeH="0" baseline="0" noProof="0" dirty="0" err="1">
                <a:ln>
                  <a:noFill/>
                </a:ln>
                <a:solidFill>
                  <a:srgbClr val="000000"/>
                </a:solidFill>
                <a:effectLst/>
                <a:uLnTx/>
                <a:uFillTx/>
                <a:latin typeface="Verdana" charset="0"/>
                <a:ea typeface="Verdana"/>
                <a:cs typeface="Verdana"/>
                <a:sym typeface="Verdana"/>
              </a:rPr>
              <a:t>eInvoicing</a:t>
            </a:r>
            <a:r>
              <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rPr>
              <a:t>. </a:t>
            </a:r>
            <a:r>
              <a:rPr kumimoji="0" lang="en-US" sz="2000" b="0" i="0" u="none" strike="noStrike" kern="0" cap="none" spc="0" normalizeH="0" baseline="0" noProof="0" dirty="0" err="1">
                <a:ln>
                  <a:noFill/>
                </a:ln>
                <a:solidFill>
                  <a:srgbClr val="000000"/>
                </a:solidFill>
                <a:effectLst/>
                <a:uLnTx/>
                <a:uFillTx/>
                <a:latin typeface="Verdana" charset="0"/>
                <a:ea typeface="Verdana"/>
                <a:cs typeface="Verdana"/>
                <a:sym typeface="Verdana"/>
              </a:rPr>
              <a:t>eInvoicing</a:t>
            </a:r>
            <a:r>
              <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rPr>
              <a:t> is the foundation for EU-wide adoption of </a:t>
            </a:r>
            <a:r>
              <a:rPr kumimoji="0" lang="en-US" sz="2000" b="0" i="0" u="none" strike="noStrike" kern="0" cap="none" spc="0" normalizeH="0" baseline="0" noProof="0" dirty="0" err="1">
                <a:ln>
                  <a:noFill/>
                </a:ln>
                <a:solidFill>
                  <a:srgbClr val="000000"/>
                </a:solidFill>
                <a:effectLst/>
                <a:uLnTx/>
                <a:uFillTx/>
                <a:latin typeface="Verdana" charset="0"/>
                <a:ea typeface="Verdana"/>
                <a:cs typeface="Verdana"/>
                <a:sym typeface="Verdana"/>
              </a:rPr>
              <a:t>eInvoicing</a:t>
            </a:r>
            <a:r>
              <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rPr>
              <a:t> in public procurement. </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kumimoji="0" lang="en-US" sz="2000" b="0" i="0" u="none" strike="noStrike" kern="0" cap="none" spc="0" normalizeH="0" baseline="0" noProof="0" dirty="0" err="1">
                <a:ln>
                  <a:noFill/>
                </a:ln>
                <a:solidFill>
                  <a:srgbClr val="000000"/>
                </a:solidFill>
                <a:effectLst/>
                <a:uLnTx/>
                <a:uFillTx/>
                <a:latin typeface="Verdana" charset="0"/>
                <a:ea typeface="Verdana"/>
                <a:cs typeface="Verdana"/>
                <a:sym typeface="Verdana"/>
              </a:rPr>
              <a:t>eInvoicing</a:t>
            </a:r>
            <a:r>
              <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rPr>
              <a:t> is secure, safe and often cheaper than paper invoicing.</a:t>
            </a:r>
          </a:p>
          <a:p>
            <a:pPr marL="0" marR="0" lvl="0" indent="0" algn="l" defTabSz="825500" rtl="0" eaLnBrk="1" fontAlgn="auto" latinLnBrk="0" hangingPunct="0">
              <a:lnSpc>
                <a:spcPct val="140000"/>
              </a:lnSpc>
              <a:spcBef>
                <a:spcPts val="0"/>
              </a:spcBef>
              <a:spcAft>
                <a:spcPts val="0"/>
              </a:spcAft>
              <a:buClrTx/>
              <a:buSzTx/>
              <a:buFontTx/>
              <a:buNone/>
              <a:tabLst/>
              <a:defRPr sz="1800" b="0">
                <a:latin typeface="Verdana"/>
                <a:ea typeface="Verdana"/>
                <a:cs typeface="Verdana"/>
                <a:sym typeface="Verdana"/>
              </a:defRPr>
            </a:pPr>
            <a:endPar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1800" b="0">
                <a:latin typeface="Verdana"/>
                <a:ea typeface="Verdana"/>
                <a:cs typeface="Verdana"/>
                <a:sym typeface="Verdana"/>
              </a:defRPr>
            </a:pPr>
            <a:r>
              <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hlinkClick r:id="rId4"/>
              </a:rPr>
              <a:t>Read the story</a:t>
            </a:r>
            <a:endParaRPr kumimoji="0" lang="en-US" sz="2000" b="0" i="0" u="none" strike="noStrike" kern="0" cap="none" spc="0" normalizeH="0" baseline="0" noProof="0" dirty="0">
              <a:ln>
                <a:noFill/>
              </a:ln>
              <a:solidFill>
                <a:srgbClr val="000000"/>
              </a:solidFill>
              <a:effectLst/>
              <a:uLnTx/>
              <a:uFillTx/>
              <a:latin typeface="Verdana" charset="0"/>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1800" b="0">
                <a:latin typeface="Verdana"/>
                <a:ea typeface="Verdana"/>
                <a:cs typeface="Verdana"/>
                <a:sym typeface="Verdana"/>
              </a:defRPr>
            </a:pPr>
            <a:endParaRPr kumimoji="0" sz="1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pic>
        <p:nvPicPr>
          <p:cNvPr id="941" name="logoCE.gif" descr="logoCE.gi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3000" y="12522201"/>
            <a:ext cx="1016000" cy="704598"/>
          </a:xfrm>
          <a:prstGeom prst="rect">
            <a:avLst/>
          </a:prstGeom>
          <a:ln w="3175">
            <a:miter lim="400000"/>
          </a:ln>
        </p:spPr>
      </p:pic>
      <p:sp>
        <p:nvSpPr>
          <p:cNvPr id="942" name="Linha"/>
          <p:cNvSpPr/>
          <p:nvPr/>
        </p:nvSpPr>
        <p:spPr>
          <a:xfrm flipV="1">
            <a:off x="23925923" y="12664417"/>
            <a:ext cx="2"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4181073625"/>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886" name="logoCE.gif" descr="logoC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887"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88" name="Meet…"/>
          <p:cNvSpPr txBox="1"/>
          <p:nvPr/>
        </p:nvSpPr>
        <p:spPr>
          <a:xfrm>
            <a:off x="1560295" y="2005837"/>
            <a:ext cx="9211548" cy="430228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3000">
                <a:solidFill>
                  <a:srgbClr val="FFFFFF"/>
                </a:solidFill>
                <a:latin typeface="Verdana"/>
                <a:ea typeface="Verdana"/>
                <a:cs typeface="Verdana"/>
                <a:sym typeface="Verdana"/>
              </a:defRPr>
            </a:pPr>
            <a:r>
              <a:rPr kumimoji="0" sz="3000" b="1" i="0" u="none" strike="noStrike" kern="0" cap="none" spc="0" normalizeH="0" baseline="0" noProof="0">
                <a:ln>
                  <a:noFill/>
                </a:ln>
                <a:solidFill>
                  <a:srgbClr val="FFFFFF"/>
                </a:solidFill>
                <a:effectLst/>
                <a:uLnTx/>
                <a:uFillTx/>
                <a:latin typeface="Verdana"/>
                <a:ea typeface="Verdana"/>
                <a:cs typeface="Verdana"/>
                <a:sym typeface="Verdana"/>
              </a:rPr>
              <a:t>Meet</a:t>
            </a: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r>
              <a:rPr kumimoji="0" lang="en-US" sz="5000" b="1" i="0" u="none" strike="noStrike" kern="0" cap="none" spc="0" normalizeH="0" baseline="0" noProof="0">
                <a:ln>
                  <a:noFill/>
                </a:ln>
                <a:solidFill>
                  <a:srgbClr val="FFFFFF"/>
                </a:solidFill>
                <a:effectLst/>
                <a:uLnTx/>
                <a:uFillTx/>
                <a:latin typeface="Verdana"/>
                <a:ea typeface="Verdana"/>
                <a:cs typeface="Verdana"/>
                <a:sym typeface="Verdana"/>
              </a:rPr>
              <a:t>eSignature</a:t>
            </a:r>
            <a:endParaRPr kumimoji="0" sz="5000" b="1" i="0" u="none" strike="noStrike" kern="0" cap="none" spc="0" normalizeH="0" baseline="0" noProof="0">
              <a:ln>
                <a:noFill/>
              </a:ln>
              <a:solidFill>
                <a:srgbClr val="FFFFFF"/>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4000" b="0">
                <a:solidFill>
                  <a:srgbClr val="FFFFFF"/>
                </a:solidFill>
                <a:latin typeface="Verdana"/>
                <a:ea typeface="Verdana"/>
                <a:cs typeface="Verdana"/>
                <a:sym typeface="Verdana"/>
              </a:defRPr>
            </a:pPr>
            <a:r>
              <a:rPr lang="en-US" sz="4000" b="0">
                <a:solidFill>
                  <a:srgbClr val="FFFFFF"/>
                </a:solidFill>
                <a:latin typeface="Verdana"/>
                <a:ea typeface="Verdana"/>
                <a:cs typeface="Verdana"/>
                <a:sym typeface="Verdana"/>
              </a:rPr>
              <a:t>Create and verify electronic signatures in line with European standards</a:t>
            </a:r>
            <a:endParaRPr kumimoji="0" sz="4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89" name="Linha"/>
          <p:cNvSpPr/>
          <p:nvPr/>
        </p:nvSpPr>
        <p:spPr>
          <a:xfrm>
            <a:off x="1679965" y="7034691"/>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23860" y="1852625"/>
            <a:ext cx="13167571" cy="11880000"/>
          </a:xfrm>
          <a:prstGeom prst="rect">
            <a:avLst/>
          </a:prstGeom>
        </p:spPr>
      </p:pic>
    </p:spTree>
    <p:extLst>
      <p:ext uri="{BB962C8B-B14F-4D97-AF65-F5344CB8AC3E}">
        <p14:creationId xmlns:p14="http://schemas.microsoft.com/office/powerpoint/2010/main" val="195183317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93"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4" name="Is BDTI for me?…"/>
          <p:cNvSpPr txBox="1"/>
          <p:nvPr/>
        </p:nvSpPr>
        <p:spPr>
          <a:xfrm>
            <a:off x="2437014" y="410287"/>
            <a:ext cx="19509972" cy="318742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ctr" defTabSz="825500" rtl="0" eaLnBrk="1" fontAlgn="auto" latinLnBrk="0" hangingPunct="0">
              <a:lnSpc>
                <a:spcPct val="120000"/>
              </a:lnSpc>
              <a:spcBef>
                <a:spcPts val="2000"/>
              </a:spcBef>
              <a:spcAft>
                <a:spcPts val="0"/>
              </a:spcAft>
              <a:buClrTx/>
              <a:buSzTx/>
              <a:buFontTx/>
              <a:buNone/>
              <a:tabLst/>
              <a:defRPr sz="6000">
                <a:solidFill>
                  <a:srgbClr val="1F375C"/>
                </a:solidFill>
                <a:latin typeface="Verdana"/>
                <a:ea typeface="Verdana"/>
                <a:cs typeface="Verdana"/>
                <a:sym typeface="Verdana"/>
              </a:defRPr>
            </a:pPr>
            <a:r>
              <a:rPr kumimoji="0" lang="en-GB" sz="6000" b="1" i="0" u="none" strike="noStrike" kern="0" cap="none" spc="0" normalizeH="0" baseline="0" noProof="0">
                <a:ln>
                  <a:noFill/>
                </a:ln>
                <a:solidFill>
                  <a:srgbClr val="1F375C"/>
                </a:solidFill>
                <a:effectLst/>
                <a:uLnTx/>
                <a:uFillTx/>
                <a:latin typeface="Verdana"/>
                <a:ea typeface="Verdana"/>
                <a:cs typeface="Verdana"/>
                <a:sym typeface="Verdana"/>
              </a:rPr>
              <a:t>Is </a:t>
            </a:r>
            <a:r>
              <a:rPr kumimoji="0" lang="en-GB" sz="6000" b="1" i="0" u="none" strike="noStrike" kern="0" cap="none" spc="0" normalizeH="0" baseline="0">
                <a:ln>
                  <a:noFill/>
                </a:ln>
                <a:solidFill>
                  <a:srgbClr val="1F375C"/>
                </a:solidFill>
                <a:effectLst/>
                <a:uLnTx/>
                <a:uFillTx/>
                <a:latin typeface="Verdana"/>
                <a:ea typeface="Verdana"/>
                <a:cs typeface="Verdana"/>
                <a:sym typeface="Verdana"/>
              </a:rPr>
              <a:t>eSignature</a:t>
            </a:r>
            <a:r>
              <a:rPr kumimoji="0" lang="en-GB" sz="6000" b="1" i="0" u="none" strike="noStrike" kern="0" cap="none" spc="0" normalizeH="0" baseline="0" noProof="0">
                <a:ln>
                  <a:noFill/>
                </a:ln>
                <a:solidFill>
                  <a:srgbClr val="1F375C"/>
                </a:solidFill>
                <a:effectLst/>
                <a:uLnTx/>
                <a:uFillTx/>
                <a:latin typeface="Verdana"/>
                <a:ea typeface="Verdana"/>
                <a:cs typeface="Verdana"/>
                <a:sym typeface="Verdana"/>
              </a:rPr>
              <a:t> for me?</a:t>
            </a:r>
          </a:p>
          <a:p>
            <a:pPr marL="0" marR="0" lvl="0" indent="0" algn="ctr" defTabSz="825500" rtl="0" eaLnBrk="1" fontAlgn="auto" latinLnBrk="0" hangingPunct="0">
              <a:lnSpc>
                <a:spcPct val="140000"/>
              </a:lnSpc>
              <a:spcBef>
                <a:spcPts val="1000"/>
              </a:spcBef>
              <a:spcAft>
                <a:spcPts val="0"/>
              </a:spcAft>
              <a:buClrTx/>
              <a:buSzTx/>
              <a:buFontTx/>
              <a:buNone/>
              <a:tabLst/>
              <a:defRPr sz="5000" b="0">
                <a:solidFill>
                  <a:srgbClr val="1F375C"/>
                </a:solidFill>
                <a:latin typeface="Verdana"/>
                <a:ea typeface="Verdana"/>
                <a:cs typeface="Verdana"/>
                <a:sym typeface="Verdana"/>
              </a:defRPr>
            </a:pPr>
            <a:r>
              <a:rPr kumimoji="0" lang="en-GB" sz="5000" b="1" i="0" u="none" strike="noStrike" kern="0" cap="none" spc="0" normalizeH="0" baseline="0" noProof="0">
                <a:ln>
                  <a:noFill/>
                </a:ln>
                <a:solidFill>
                  <a:srgbClr val="1F375C"/>
                </a:solidFill>
                <a:effectLst/>
                <a:uLnTx/>
                <a:uFillTx/>
                <a:latin typeface="Verdana"/>
                <a:ea typeface="Verdana"/>
                <a:cs typeface="Verdana"/>
                <a:sym typeface="Verdana"/>
              </a:rPr>
              <a:t>Yes, </a:t>
            </a:r>
            <a:r>
              <a:rPr kumimoji="0" lang="en-GB" sz="4100" b="0" i="0" u="none" strike="noStrike" kern="0" cap="none" spc="0" normalizeH="0" baseline="0" noProof="0">
                <a:ln>
                  <a:noFill/>
                </a:ln>
                <a:solidFill>
                  <a:srgbClr val="1F375C"/>
                </a:solidFill>
                <a:effectLst/>
                <a:uLnTx/>
                <a:uFillTx/>
                <a:latin typeface="Verdana"/>
                <a:ea typeface="Verdana"/>
                <a:cs typeface="Verdana"/>
                <a:sym typeface="Verdana"/>
              </a:rPr>
              <a:t>if you need to sign and ensure origin and integrity of your documents across borders.</a:t>
            </a:r>
          </a:p>
        </p:txBody>
      </p:sp>
      <p:sp>
        <p:nvSpPr>
          <p:cNvPr id="895" name="Retângulo"/>
          <p:cNvSpPr/>
          <p:nvPr/>
        </p:nvSpPr>
        <p:spPr>
          <a:xfrm>
            <a:off x="-1008365" y="3969697"/>
            <a:ext cx="25737254" cy="10882436"/>
          </a:xfrm>
          <a:prstGeom prst="rect">
            <a:avLst/>
          </a:prstGeom>
          <a:solidFill>
            <a:srgbClr val="4A8ECC"/>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2100" b="0">
                <a:solidFill>
                  <a:srgbClr val="FFFFFF"/>
                </a:solidFill>
                <a:latin typeface="+mn-lt"/>
                <a:ea typeface="+mn-ea"/>
                <a:cs typeface="+mn-cs"/>
                <a:sym typeface="Helvetica Neue Medium"/>
              </a:defRPr>
            </a:pPr>
            <a:endParaRPr kumimoji="0" sz="21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6" name="What problems can we help you solve?"/>
          <p:cNvSpPr txBox="1"/>
          <p:nvPr/>
        </p:nvSpPr>
        <p:spPr>
          <a:xfrm>
            <a:off x="2614317" y="4492713"/>
            <a:ext cx="8776391" cy="6873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lvl1pPr>
              <a:defRPr sz="3800">
                <a:solidFill>
                  <a:srgbClr val="F5CF46"/>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800" b="1" i="0" u="none" strike="noStrike" kern="0" cap="none" spc="0" normalizeH="0" baseline="0" dirty="0">
                <a:ln>
                  <a:noFill/>
                </a:ln>
                <a:solidFill>
                  <a:srgbClr val="F5CF46"/>
                </a:solidFill>
                <a:effectLst/>
                <a:uLnTx/>
                <a:uFillTx/>
                <a:latin typeface="Verdana"/>
                <a:ea typeface="Verdana"/>
                <a:cs typeface="Verdana"/>
                <a:sym typeface="Verdana"/>
              </a:rPr>
              <a:t>What we can help you achieve </a:t>
            </a:r>
          </a:p>
        </p:txBody>
      </p:sp>
      <p:sp>
        <p:nvSpPr>
          <p:cNvPr id="897" name="Develop pilot projects on big data in a virtual environment"/>
          <p:cNvSpPr txBox="1"/>
          <p:nvPr/>
        </p:nvSpPr>
        <p:spPr>
          <a:xfrm>
            <a:off x="2370728" y="11495428"/>
            <a:ext cx="3828673" cy="13952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kumimoji="0" lang="en-GB" sz="2100" b="0" i="0" u="none" strike="noStrike" kern="0" cap="none" spc="0" normalizeH="0" baseline="0" noProof="0">
                <a:ln>
                  <a:noFill/>
                </a:ln>
                <a:solidFill>
                  <a:srgbClr val="FFFFFF"/>
                </a:solidFill>
                <a:effectLst/>
                <a:uLnTx/>
                <a:uFillTx/>
                <a:latin typeface="Verdana"/>
                <a:ea typeface="Verdana"/>
                <a:cs typeface="Verdana"/>
                <a:sym typeface="Verdana"/>
              </a:rPr>
              <a:t>Enables </a:t>
            </a:r>
            <a:r>
              <a:rPr lang="en-GB"/>
              <a:t>interactions between businesses, citizens and public authorities</a:t>
            </a:r>
            <a:endParaRPr kumimoji="0" lang="en-GB"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98" name="Experiment with and create quick prototypes to verify and test data hypotheses or data visualizations"/>
          <p:cNvSpPr txBox="1"/>
          <p:nvPr/>
        </p:nvSpPr>
        <p:spPr>
          <a:xfrm>
            <a:off x="17250586" y="11657011"/>
            <a:ext cx="4720304" cy="10720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Sign and ensure origin and integrity of your documents in an easy way</a:t>
            </a:r>
          </a:p>
        </p:txBody>
      </p:sp>
      <p:sp>
        <p:nvSpPr>
          <p:cNvPr id="899" name="Avoid setting up and maintaining a complex experimental environment"/>
          <p:cNvSpPr txBox="1"/>
          <p:nvPr/>
        </p:nvSpPr>
        <p:spPr>
          <a:xfrm>
            <a:off x="2214987" y="7825624"/>
            <a:ext cx="4234030" cy="13952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Transform paper-based procedures into secure and seamless electronic interactions </a:t>
            </a:r>
            <a:endParaRPr kumimoji="0" sz="21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00" name="Gather knowledge, insight and value from your data"/>
          <p:cNvSpPr txBox="1"/>
          <p:nvPr/>
        </p:nvSpPr>
        <p:spPr>
          <a:xfrm>
            <a:off x="17347709" y="7825624"/>
            <a:ext cx="4094356" cy="13952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a:t>Benefit from the mutual recognition and cross-border interoperability of e-signatures</a:t>
            </a:r>
          </a:p>
        </p:txBody>
      </p:sp>
      <p:pic>
        <p:nvPicPr>
          <p:cNvPr id="901" name="seta (1).png" descr="seta (1).png"/>
          <p:cNvPicPr>
            <a:picLocks noChangeAspect="1"/>
          </p:cNvPicPr>
          <p:nvPr/>
        </p:nvPicPr>
        <p:blipFill>
          <a:blip r:embed="rId3">
            <a:extLst/>
          </a:blip>
          <a:stretch>
            <a:fillRect/>
          </a:stretch>
        </p:blipFill>
        <p:spPr>
          <a:xfrm rot="20413213">
            <a:off x="12922387" y="8225239"/>
            <a:ext cx="6022160" cy="963546"/>
          </a:xfrm>
          <a:prstGeom prst="rect">
            <a:avLst/>
          </a:prstGeom>
          <a:ln w="3175">
            <a:miter lim="400000"/>
          </a:ln>
        </p:spPr>
      </p:pic>
      <p:pic>
        <p:nvPicPr>
          <p:cNvPr id="902" name="seta (1).png" descr="seta (1).png"/>
          <p:cNvPicPr>
            <a:picLocks noChangeAspect="1"/>
          </p:cNvPicPr>
          <p:nvPr/>
        </p:nvPicPr>
        <p:blipFill>
          <a:blip r:embed="rId3">
            <a:extLst/>
          </a:blip>
          <a:stretch>
            <a:fillRect/>
          </a:stretch>
        </p:blipFill>
        <p:spPr>
          <a:xfrm rot="2141713">
            <a:off x="13454812" y="10737940"/>
            <a:ext cx="5281506" cy="845042"/>
          </a:xfrm>
          <a:prstGeom prst="rect">
            <a:avLst/>
          </a:prstGeom>
          <a:ln w="3175">
            <a:miter lim="400000"/>
          </a:ln>
        </p:spPr>
      </p:pic>
      <p:pic>
        <p:nvPicPr>
          <p:cNvPr id="904" name="seta (1).png" descr="seta (1).png"/>
          <p:cNvPicPr>
            <a:picLocks noChangeAspect="1"/>
          </p:cNvPicPr>
          <p:nvPr/>
        </p:nvPicPr>
        <p:blipFill>
          <a:blip r:embed="rId3">
            <a:extLst/>
          </a:blip>
          <a:stretch>
            <a:fillRect/>
          </a:stretch>
        </p:blipFill>
        <p:spPr>
          <a:xfrm rot="12330531">
            <a:off x="4244140" y="8428432"/>
            <a:ext cx="6903013" cy="1104483"/>
          </a:xfrm>
          <a:prstGeom prst="rect">
            <a:avLst/>
          </a:prstGeom>
          <a:ln w="3175">
            <a:miter lim="400000"/>
          </a:ln>
        </p:spPr>
      </p:pic>
      <p:pic>
        <p:nvPicPr>
          <p:cNvPr id="905" name="seta (1).png" descr="seta (1).png"/>
          <p:cNvPicPr>
            <a:picLocks noChangeAspect="1"/>
          </p:cNvPicPr>
          <p:nvPr/>
        </p:nvPicPr>
        <p:blipFill>
          <a:blip r:embed="rId3">
            <a:extLst/>
          </a:blip>
          <a:stretch>
            <a:fillRect/>
          </a:stretch>
        </p:blipFill>
        <p:spPr>
          <a:xfrm rot="9534576">
            <a:off x="4609707" y="10669837"/>
            <a:ext cx="6132798" cy="981248"/>
          </a:xfrm>
          <a:prstGeom prst="rect">
            <a:avLst/>
          </a:prstGeom>
          <a:ln w="3175">
            <a:miter lim="400000"/>
          </a:ln>
        </p:spPr>
      </p:pic>
      <p:pic>
        <p:nvPicPr>
          <p:cNvPr id="906" name="ambiente-completo (1).png" descr="ambiente-completo (1).png"/>
          <p:cNvPicPr>
            <a:picLocks noChangeAspect="1"/>
          </p:cNvPicPr>
          <p:nvPr/>
        </p:nvPicPr>
        <p:blipFill>
          <a:blip r:embed="rId4">
            <a:extLst/>
          </a:blip>
          <a:stretch>
            <a:fillRect/>
          </a:stretch>
        </p:blipFill>
        <p:spPr>
          <a:xfrm>
            <a:off x="2970942" y="5817256"/>
            <a:ext cx="2628245" cy="2628244"/>
          </a:xfrm>
          <a:prstGeom prst="rect">
            <a:avLst/>
          </a:prstGeom>
          <a:ln w="3175">
            <a:miter lim="400000"/>
          </a:ln>
        </p:spPr>
      </p:pic>
      <p:pic>
        <p:nvPicPr>
          <p:cNvPr id="907" name="data-visualization.png" descr="data-visualization.png"/>
          <p:cNvPicPr>
            <a:picLocks noChangeAspect="1"/>
          </p:cNvPicPr>
          <p:nvPr/>
        </p:nvPicPr>
        <p:blipFill>
          <a:blip r:embed="rId5">
            <a:extLst/>
          </a:blip>
          <a:stretch>
            <a:fillRect/>
          </a:stretch>
        </p:blipFill>
        <p:spPr>
          <a:xfrm>
            <a:off x="17972486" y="9236342"/>
            <a:ext cx="2844801" cy="2844801"/>
          </a:xfrm>
          <a:prstGeom prst="rect">
            <a:avLst/>
          </a:prstGeom>
          <a:ln w="3175">
            <a:miter lim="400000"/>
          </a:ln>
        </p:spPr>
      </p:pic>
      <p:pic>
        <p:nvPicPr>
          <p:cNvPr id="908" name="insights.png" descr="insights.png"/>
          <p:cNvPicPr>
            <a:picLocks noChangeAspect="1"/>
          </p:cNvPicPr>
          <p:nvPr/>
        </p:nvPicPr>
        <p:blipFill>
          <a:blip r:embed="rId6">
            <a:extLst/>
          </a:blip>
          <a:stretch>
            <a:fillRect/>
          </a:stretch>
        </p:blipFill>
        <p:spPr>
          <a:xfrm>
            <a:off x="17958275" y="5262393"/>
            <a:ext cx="2847824" cy="2847824"/>
          </a:xfrm>
          <a:prstGeom prst="rect">
            <a:avLst/>
          </a:prstGeom>
          <a:ln w="3175">
            <a:miter lim="400000"/>
          </a:ln>
        </p:spPr>
      </p:pic>
      <p:pic>
        <p:nvPicPr>
          <p:cNvPr id="909" name="projeto-piloto.png" descr="projeto-piloto.png"/>
          <p:cNvPicPr>
            <a:picLocks noChangeAspect="1"/>
          </p:cNvPicPr>
          <p:nvPr/>
        </p:nvPicPr>
        <p:blipFill>
          <a:blip r:embed="rId7">
            <a:extLst/>
          </a:blip>
          <a:stretch>
            <a:fillRect/>
          </a:stretch>
        </p:blipFill>
        <p:spPr>
          <a:xfrm>
            <a:off x="2861153" y="9234831"/>
            <a:ext cx="2847823" cy="2847824"/>
          </a:xfrm>
          <a:prstGeom prst="rect">
            <a:avLst/>
          </a:prstGeom>
          <a:ln w="3175">
            <a:miter lim="400000"/>
          </a:ln>
        </p:spPr>
      </p:pic>
      <p:pic>
        <p:nvPicPr>
          <p:cNvPr id="2" name="Picture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27185" y="5930729"/>
            <a:ext cx="7697044" cy="6944400"/>
          </a:xfrm>
          <a:prstGeom prst="rect">
            <a:avLst/>
          </a:prstGeom>
        </p:spPr>
      </p:pic>
    </p:spTree>
    <p:extLst>
      <p:ext uri="{BB962C8B-B14F-4D97-AF65-F5344CB8AC3E}">
        <p14:creationId xmlns:p14="http://schemas.microsoft.com/office/powerpoint/2010/main" val="313343290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911"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1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3" name="Main Benefits"/>
          <p:cNvSpPr txBox="1"/>
          <p:nvPr/>
        </p:nvSpPr>
        <p:spPr>
          <a:xfrm>
            <a:off x="1023440" y="1535410"/>
            <a:ext cx="9240540"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lnSpc>
                <a:spcPct val="120000"/>
              </a:lnSpc>
              <a:defRPr sz="5500">
                <a:solidFill>
                  <a:srgbClr val="FFFFFF"/>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FFFFFF"/>
                </a:solidFill>
                <a:effectLst/>
                <a:uLnTx/>
                <a:uFillTx/>
                <a:latin typeface="Verdana"/>
                <a:ea typeface="Verdana"/>
                <a:cs typeface="Verdana"/>
                <a:sym typeface="Verdana"/>
              </a:rPr>
              <a:t>Main Benefits</a:t>
            </a:r>
          </a:p>
        </p:txBody>
      </p:sp>
      <p:sp>
        <p:nvSpPr>
          <p:cNvPr id="914" name="Linha"/>
          <p:cNvSpPr/>
          <p:nvPr/>
        </p:nvSpPr>
        <p:spPr>
          <a:xfrm>
            <a:off x="1081677" y="3153899"/>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5" name="Retângulo"/>
          <p:cNvSpPr/>
          <p:nvPr/>
        </p:nvSpPr>
        <p:spPr>
          <a:xfrm>
            <a:off x="12192000" y="0"/>
            <a:ext cx="12192000"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E9EBEE"/>
                </a:solidFill>
                <a:latin typeface="+mn-lt"/>
                <a:ea typeface="+mn-ea"/>
                <a:cs typeface="+mn-cs"/>
                <a:sym typeface="Helvetica Neue Medium"/>
              </a:defRPr>
            </a:pPr>
            <a:endParaRPr kumimoji="0" sz="3000" b="0" i="0" u="none" strike="noStrike" kern="0" cap="none" spc="0" normalizeH="0" baseline="0" noProof="0">
              <a:ln>
                <a:noFill/>
              </a:ln>
              <a:solidFill>
                <a:srgbClr val="E9EBEE"/>
              </a:solidFill>
              <a:effectLst/>
              <a:uLnTx/>
              <a:uFillTx/>
              <a:latin typeface="Helvetica Neue Medium"/>
              <a:ea typeface="Helvetica Neue Medium"/>
              <a:cs typeface="Helvetica Neue Medium"/>
              <a:sym typeface="Helvetica Neue Medium"/>
            </a:endParaRPr>
          </a:p>
        </p:txBody>
      </p:sp>
      <p:sp>
        <p:nvSpPr>
          <p:cNvPr id="916" name="How do we support you?"/>
          <p:cNvSpPr txBox="1"/>
          <p:nvPr/>
        </p:nvSpPr>
        <p:spPr>
          <a:xfrm>
            <a:off x="13539502" y="1535410"/>
            <a:ext cx="10075351"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r">
              <a:lnSpc>
                <a:spcPct val="120000"/>
              </a:lnSpc>
              <a:defRPr sz="5500">
                <a:solidFill>
                  <a:srgbClr val="1F375C"/>
                </a:solidFill>
                <a:latin typeface="Verdana"/>
                <a:ea typeface="Verdana"/>
                <a:cs typeface="Verdana"/>
                <a:sym typeface="Verdana"/>
              </a:defRPr>
            </a:lvl1pPr>
          </a:lstStyle>
          <a:p>
            <a:pPr marL="0" marR="0" lvl="0" indent="0" algn="r"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1F375C"/>
                </a:solidFill>
                <a:effectLst/>
                <a:uLnTx/>
                <a:uFillTx/>
                <a:latin typeface="Verdana"/>
                <a:ea typeface="Verdana"/>
                <a:cs typeface="Verdana"/>
                <a:sym typeface="Verdana"/>
              </a:rPr>
              <a:t>How do we support you?</a:t>
            </a:r>
          </a:p>
        </p:txBody>
      </p:sp>
      <p:sp>
        <p:nvSpPr>
          <p:cNvPr id="917" name="Linha"/>
          <p:cNvSpPr/>
          <p:nvPr/>
        </p:nvSpPr>
        <p:spPr>
          <a:xfrm>
            <a:off x="22126440" y="3153899"/>
            <a:ext cx="1270001" cy="1"/>
          </a:xfrm>
          <a:prstGeom prst="line">
            <a:avLst/>
          </a:prstGeom>
          <a:ln w="76200">
            <a:solidFill>
              <a:srgbClr val="1F375C"/>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918" name="guides.png" descr="guides.png"/>
          <p:cNvPicPr>
            <a:picLocks noChangeAspect="1"/>
          </p:cNvPicPr>
          <p:nvPr/>
        </p:nvPicPr>
        <p:blipFill>
          <a:blip r:embed="rId3">
            <a:alphaModFix amt="93227"/>
            <a:extLst/>
          </a:blip>
          <a:stretch>
            <a:fillRect/>
          </a:stretch>
        </p:blipFill>
        <p:spPr>
          <a:xfrm>
            <a:off x="238395" y="9481906"/>
            <a:ext cx="4102838" cy="4102838"/>
          </a:xfrm>
          <a:prstGeom prst="rect">
            <a:avLst/>
          </a:prstGeom>
          <a:ln w="3175">
            <a:miter lim="400000"/>
          </a:ln>
        </p:spPr>
      </p:pic>
      <p:pic>
        <p:nvPicPr>
          <p:cNvPr id="919" name="testing_1.png" descr="testing_1.png"/>
          <p:cNvPicPr>
            <a:picLocks noChangeAspect="1"/>
          </p:cNvPicPr>
          <p:nvPr/>
        </p:nvPicPr>
        <p:blipFill>
          <a:blip r:embed="rId4">
            <a:alphaModFix amt="93227"/>
            <a:extLst/>
          </a:blip>
          <a:stretch>
            <a:fillRect/>
          </a:stretch>
        </p:blipFill>
        <p:spPr>
          <a:xfrm>
            <a:off x="238395" y="6450885"/>
            <a:ext cx="4102838" cy="4102838"/>
          </a:xfrm>
          <a:prstGeom prst="rect">
            <a:avLst/>
          </a:prstGeom>
          <a:ln w="3175">
            <a:miter lim="400000"/>
          </a:ln>
        </p:spPr>
      </p:pic>
      <p:pic>
        <p:nvPicPr>
          <p:cNvPr id="920" name="share_information.png" descr="share_information.png"/>
          <p:cNvPicPr>
            <a:picLocks noChangeAspect="1"/>
          </p:cNvPicPr>
          <p:nvPr/>
        </p:nvPicPr>
        <p:blipFill>
          <a:blip r:embed="rId5">
            <a:alphaModFix amt="93227"/>
            <a:extLst/>
          </a:blip>
          <a:stretch>
            <a:fillRect/>
          </a:stretch>
        </p:blipFill>
        <p:spPr>
          <a:xfrm>
            <a:off x="238764" y="3419863"/>
            <a:ext cx="4102101" cy="4102101"/>
          </a:xfrm>
          <a:prstGeom prst="rect">
            <a:avLst/>
          </a:prstGeom>
          <a:ln w="3175">
            <a:miter lim="400000"/>
          </a:ln>
        </p:spPr>
      </p:pic>
      <p:sp>
        <p:nvSpPr>
          <p:cNvPr id="921" name="1…"/>
          <p:cNvSpPr txBox="1"/>
          <p:nvPr/>
        </p:nvSpPr>
        <p:spPr>
          <a:xfrm>
            <a:off x="4262508" y="4303954"/>
            <a:ext cx="627971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lang="en-GB"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1</a:t>
            </a:r>
          </a:p>
          <a:p>
            <a:pPr lvl="0" algn="l">
              <a:defRPr sz="2500" b="0">
                <a:solidFill>
                  <a:srgbClr val="FFFFFF"/>
                </a:solidFill>
                <a:latin typeface="Verdana"/>
                <a:ea typeface="Verdana"/>
                <a:cs typeface="Verdana"/>
                <a:sym typeface="Verdana"/>
              </a:defRPr>
            </a:pPr>
            <a:r>
              <a:rPr lang="en-GB" sz="2500" b="0">
                <a:solidFill>
                  <a:srgbClr val="FFFFFF"/>
                </a:solidFill>
                <a:latin typeface="Verdana"/>
                <a:ea typeface="Verdana"/>
                <a:cs typeface="Verdana"/>
                <a:sym typeface="Verdana"/>
              </a:rPr>
              <a:t>Reduces time, costs and environmental impact by not having to print and send paper documents</a:t>
            </a:r>
            <a:endParaRPr kumimoji="0" lang="en-GB" sz="25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22" name="2…"/>
          <p:cNvSpPr txBox="1"/>
          <p:nvPr/>
        </p:nvSpPr>
        <p:spPr>
          <a:xfrm>
            <a:off x="4262508" y="7527704"/>
            <a:ext cx="6279716" cy="194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lang="en-GB"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2</a:t>
            </a:r>
          </a:p>
          <a:p>
            <a:pPr lvl="0" algn="l">
              <a:defRPr sz="2500" b="0">
                <a:solidFill>
                  <a:srgbClr val="FFFFFF"/>
                </a:solidFill>
                <a:latin typeface="Verdana"/>
                <a:ea typeface="Verdana"/>
                <a:cs typeface="Verdana"/>
                <a:sym typeface="Verdana"/>
              </a:defRPr>
            </a:pPr>
            <a:r>
              <a:rPr kumimoji="0" lang="en-GB" sz="2500" b="0" i="0" u="none" strike="noStrike" kern="0" cap="none" spc="0" normalizeH="0" baseline="0" noProof="0">
                <a:ln>
                  <a:noFill/>
                </a:ln>
                <a:solidFill>
                  <a:srgbClr val="FFFFFF"/>
                </a:solidFill>
                <a:effectLst/>
                <a:uLnTx/>
                <a:uFillTx/>
                <a:latin typeface="Verdana"/>
                <a:ea typeface="Verdana"/>
                <a:cs typeface="Verdana"/>
                <a:sym typeface="Verdana"/>
              </a:rPr>
              <a:t>Protects documents from</a:t>
            </a:r>
            <a:r>
              <a:rPr lang="en-GB" sz="2500" b="0">
                <a:solidFill>
                  <a:srgbClr val="FFFFFF"/>
                </a:solidFill>
                <a:latin typeface="Verdana"/>
                <a:ea typeface="Verdana"/>
                <a:cs typeface="Verdana"/>
                <a:sym typeface="Verdana"/>
              </a:rPr>
              <a:t> duplication or alterations</a:t>
            </a:r>
            <a:endParaRPr kumimoji="0" lang="en-GB" sz="25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23" name="3…"/>
          <p:cNvSpPr txBox="1"/>
          <p:nvPr/>
        </p:nvSpPr>
        <p:spPr>
          <a:xfrm>
            <a:off x="4262508" y="10366364"/>
            <a:ext cx="5997230"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lang="en-GB"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3</a:t>
            </a:r>
          </a:p>
          <a:p>
            <a:pPr lvl="0" algn="l">
              <a:defRPr sz="2500" b="0">
                <a:solidFill>
                  <a:srgbClr val="FFFFFF"/>
                </a:solidFill>
                <a:latin typeface="Verdana"/>
                <a:ea typeface="Verdana"/>
                <a:cs typeface="Verdana"/>
                <a:sym typeface="Verdana"/>
              </a:defRPr>
            </a:pPr>
            <a:r>
              <a:rPr kumimoji="0" lang="en-GB" sz="2500" b="0" i="0" u="none" strike="noStrike" kern="0" cap="none" spc="0" normalizeH="0" baseline="0" noProof="0">
                <a:ln>
                  <a:noFill/>
                </a:ln>
                <a:solidFill>
                  <a:srgbClr val="FFFFFF"/>
                </a:solidFill>
                <a:effectLst/>
                <a:uLnTx/>
                <a:uFillTx/>
                <a:latin typeface="Verdana"/>
                <a:ea typeface="Verdana"/>
                <a:cs typeface="Verdana"/>
                <a:sym typeface="Verdana"/>
              </a:rPr>
              <a:t>Improved user experience thanks to </a:t>
            </a:r>
            <a:r>
              <a:rPr lang="en-GB" sz="2500" b="0">
                <a:solidFill>
                  <a:srgbClr val="FFFFFF"/>
                </a:solidFill>
                <a:latin typeface="Verdana"/>
                <a:ea typeface="Verdana"/>
                <a:cs typeface="Verdana"/>
                <a:sym typeface="Verdana"/>
              </a:rPr>
              <a:t>fast response times and document processing</a:t>
            </a:r>
            <a:endParaRPr kumimoji="0" lang="en-GB" sz="25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924" name="1…"/>
          <p:cNvSpPr txBox="1"/>
          <p:nvPr/>
        </p:nvSpPr>
        <p:spPr>
          <a:xfrm>
            <a:off x="14937072" y="3919231"/>
            <a:ext cx="5160950" cy="310336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1</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A free service package with the open-source library DSS, or  support in the use of EU Sign (for Commission agents and agencies)</a:t>
            </a:r>
          </a:p>
        </p:txBody>
      </p:sp>
      <p:sp>
        <p:nvSpPr>
          <p:cNvPr id="925" name="2…"/>
          <p:cNvSpPr txBox="1"/>
          <p:nvPr/>
        </p:nvSpPr>
        <p:spPr>
          <a:xfrm>
            <a:off x="15460924" y="7335343"/>
            <a:ext cx="4637098"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2</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A solution based on sustainable and secure European standards</a:t>
            </a:r>
          </a:p>
        </p:txBody>
      </p:sp>
      <p:sp>
        <p:nvSpPr>
          <p:cNvPr id="926" name="3…"/>
          <p:cNvSpPr txBox="1"/>
          <p:nvPr/>
        </p:nvSpPr>
        <p:spPr>
          <a:xfrm>
            <a:off x="15262950" y="10339549"/>
            <a:ext cx="5033046" cy="238755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3</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Support through our </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service desk  </a:t>
            </a:r>
          </a:p>
          <a:p>
            <a:pPr lvl="0" algn="r">
              <a:defRPr sz="2500" b="0">
                <a:solidFill>
                  <a:srgbClr val="1F375C"/>
                </a:solidFill>
                <a:latin typeface="Verdana"/>
                <a:ea typeface="Verdana"/>
                <a:cs typeface="Verdana"/>
                <a:sym typeface="Verdana"/>
              </a:defRPr>
            </a:pPr>
            <a:endParaRPr lang="en" sz="2500" b="0">
              <a:solidFill>
                <a:srgbClr val="1F375C"/>
              </a:solidFill>
              <a:latin typeface="Verdana"/>
              <a:ea typeface="Verdana"/>
              <a:cs typeface="Verdana"/>
              <a:sym typeface="Verdana"/>
            </a:endParaRPr>
          </a:p>
        </p:txBody>
      </p:sp>
      <p:pic>
        <p:nvPicPr>
          <p:cNvPr id="927" name="team.png" descr="team.png"/>
          <p:cNvPicPr>
            <a:picLocks noChangeAspect="1"/>
          </p:cNvPicPr>
          <p:nvPr/>
        </p:nvPicPr>
        <p:blipFill>
          <a:blip r:embed="rId6">
            <a:extLst/>
          </a:blip>
          <a:stretch>
            <a:fillRect/>
          </a:stretch>
        </p:blipFill>
        <p:spPr>
          <a:xfrm>
            <a:off x="20070436" y="6451253"/>
            <a:ext cx="4102101" cy="4102101"/>
          </a:xfrm>
          <a:prstGeom prst="rect">
            <a:avLst/>
          </a:prstGeom>
          <a:ln w="3175">
            <a:miter lim="400000"/>
          </a:ln>
        </p:spPr>
      </p:pic>
      <p:pic>
        <p:nvPicPr>
          <p:cNvPr id="928" name="software_tools.png" descr="software_tools.png"/>
          <p:cNvPicPr>
            <a:picLocks noChangeAspect="1"/>
          </p:cNvPicPr>
          <p:nvPr/>
        </p:nvPicPr>
        <p:blipFill>
          <a:blip r:embed="rId7">
            <a:extLst/>
          </a:blip>
          <a:stretch>
            <a:fillRect/>
          </a:stretch>
        </p:blipFill>
        <p:spPr>
          <a:xfrm>
            <a:off x="20070436" y="3419863"/>
            <a:ext cx="4102101" cy="4102101"/>
          </a:xfrm>
          <a:prstGeom prst="rect">
            <a:avLst/>
          </a:prstGeom>
          <a:ln w="3175">
            <a:miter lim="400000"/>
          </a:ln>
        </p:spPr>
      </p:pic>
      <p:pic>
        <p:nvPicPr>
          <p:cNvPr id="929" name="experience (1).png" descr="experience (1).png"/>
          <p:cNvPicPr>
            <a:picLocks noChangeAspect="1"/>
          </p:cNvPicPr>
          <p:nvPr/>
        </p:nvPicPr>
        <p:blipFill>
          <a:blip r:embed="rId8">
            <a:extLst/>
          </a:blip>
          <a:stretch>
            <a:fillRect/>
          </a:stretch>
        </p:blipFill>
        <p:spPr>
          <a:xfrm>
            <a:off x="20070436" y="9663376"/>
            <a:ext cx="4102101" cy="4102101"/>
          </a:xfrm>
          <a:prstGeom prst="rect">
            <a:avLst/>
          </a:prstGeom>
          <a:ln w="3175">
            <a:miter lim="400000"/>
          </a:ln>
        </p:spPr>
      </p:pic>
    </p:spTree>
    <p:extLst>
      <p:ext uri="{BB962C8B-B14F-4D97-AF65-F5344CB8AC3E}">
        <p14:creationId xmlns:p14="http://schemas.microsoft.com/office/powerpoint/2010/main" val="164267382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7" y="12524096"/>
            <a:ext cx="1012354" cy="702068"/>
          </a:xfrm>
          <a:prstGeom prst="rect">
            <a:avLst/>
          </a:prstGeom>
          <a:ln w="3175">
            <a:miter lim="400000"/>
          </a:ln>
        </p:spPr>
      </p:pic>
      <p:sp>
        <p:nvSpPr>
          <p:cNvPr id="937" name="Linha"/>
          <p:cNvSpPr/>
          <p:nvPr/>
        </p:nvSpPr>
        <p:spPr>
          <a:xfrm flipV="1">
            <a:off x="23925923" y="12664417"/>
            <a:ext cx="2"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38" name="Supporting smart education with BDTI."/>
          <p:cNvSpPr txBox="1"/>
          <p:nvPr/>
        </p:nvSpPr>
        <p:spPr>
          <a:xfrm>
            <a:off x="1312970" y="1303736"/>
            <a:ext cx="9240540" cy="194920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lvl1pPr algn="l">
              <a:lnSpc>
                <a:spcPct val="120000"/>
              </a:lnSpc>
              <a:defRPr sz="5000">
                <a:solidFill>
                  <a:srgbClr val="242529"/>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242529"/>
                </a:solidFill>
                <a:effectLst/>
                <a:uLnTx/>
                <a:uFillTx/>
                <a:latin typeface="Verdana"/>
                <a:ea typeface="Verdana"/>
                <a:cs typeface="Verdana"/>
                <a:sym typeface="Verdana"/>
              </a:rPr>
              <a:t>Signing EU regulation with eSignature </a:t>
            </a:r>
            <a:endParaRPr kumimoji="0" sz="5000" b="1" i="0" u="none" strike="noStrike" kern="0" cap="none" spc="0" normalizeH="0" baseline="0" noProof="0" dirty="0">
              <a:ln>
                <a:noFill/>
              </a:ln>
              <a:solidFill>
                <a:srgbClr val="242529"/>
              </a:solidFill>
              <a:effectLst/>
              <a:uLnTx/>
              <a:uFillTx/>
              <a:latin typeface="Verdana"/>
              <a:ea typeface="Verdana"/>
              <a:cs typeface="Verdana"/>
              <a:sym typeface="Verdana"/>
            </a:endParaRPr>
          </a:p>
        </p:txBody>
      </p:sp>
      <p:sp>
        <p:nvSpPr>
          <p:cNvPr id="939" name="Linha"/>
          <p:cNvSpPr/>
          <p:nvPr/>
        </p:nvSpPr>
        <p:spPr>
          <a:xfrm>
            <a:off x="1337335" y="3785487"/>
            <a:ext cx="641490" cy="2"/>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40" name="The challenge…"/>
          <p:cNvSpPr txBox="1"/>
          <p:nvPr/>
        </p:nvSpPr>
        <p:spPr>
          <a:xfrm>
            <a:off x="1164114" y="4019210"/>
            <a:ext cx="11529516" cy="733542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sz="2400" b="1" i="0" u="none" strike="noStrike" kern="0" cap="none" spc="0" normalizeH="0" baseline="0" noProof="0" dirty="0">
                <a:ln>
                  <a:noFill/>
                </a:ln>
                <a:solidFill>
                  <a:srgbClr val="000000"/>
                </a:solidFill>
                <a:effectLst/>
                <a:uLnTx/>
                <a:uFillTx/>
                <a:latin typeface="Verdana"/>
                <a:ea typeface="Verdana"/>
                <a:cs typeface="Verdana"/>
                <a:sym typeface="Verdana"/>
              </a:rPr>
              <a:t>The challenge</a:t>
            </a:r>
            <a:endParaRPr kumimoji="0" lang="en-US" sz="2400" b="1" i="0" u="none" strike="noStrike" kern="0" cap="none" spc="0" normalizeH="0" baseline="0" noProof="0" dirty="0">
              <a:ln>
                <a:noFill/>
              </a:ln>
              <a:solidFill>
                <a:srgbClr val="000000"/>
              </a:solidFill>
              <a:effectLst/>
              <a:uLnTx/>
              <a:uFillTx/>
              <a:latin typeface="Verdana"/>
              <a:ea typeface="Verdana"/>
              <a:cs typeface="Verdana"/>
              <a:sym typeface="Verdana"/>
            </a:endParaRP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kumimoji="0" lang="en-US" sz="2000" b="0" i="0" u="none" strike="noStrike" kern="0" cap="none" spc="0" normalizeH="0" baseline="0" noProof="0" dirty="0">
                <a:ln>
                  <a:noFill/>
                </a:ln>
                <a:solidFill>
                  <a:srgbClr val="000000"/>
                </a:solidFill>
                <a:effectLst/>
                <a:uLnTx/>
                <a:uFillTx/>
                <a:latin typeface="Verdana"/>
                <a:ea typeface="Verdana"/>
                <a:cs typeface="Verdana"/>
                <a:sym typeface="Verdana"/>
              </a:rPr>
              <a:t>Businesses, citizens and authorities sign many documents by pen on paper, daily. This is time consuming, can lead to security breaches and in a digital age, there must be a better solution. </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kumimoji="0" lang="en-US" sz="2000" b="0" i="0" u="none" strike="noStrike" kern="0" cap="none" spc="0" normalizeH="0" baseline="0" noProof="0" dirty="0">
                <a:ln>
                  <a:noFill/>
                </a:ln>
                <a:solidFill>
                  <a:srgbClr val="000000"/>
                </a:solidFill>
                <a:effectLst/>
                <a:uLnTx/>
                <a:uFillTx/>
                <a:latin typeface="Verdana"/>
                <a:ea typeface="Verdana"/>
                <a:cs typeface="Verdana"/>
                <a:sym typeface="Verdana"/>
              </a:rPr>
              <a:t>The European Commission introduced eSignature to improve the legislative signing process in 2017. </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endParaRPr kumimoji="0" sz="20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2400">
                <a:latin typeface="Verdana"/>
                <a:ea typeface="Verdana"/>
                <a:cs typeface="Verdana"/>
                <a:sym typeface="Verdana"/>
              </a:defRPr>
            </a:pPr>
            <a:r>
              <a:rPr kumimoji="0" lang="en-US" sz="2000" b="1" i="0" u="none" strike="noStrike" kern="0" cap="none" spc="0" normalizeH="0" baseline="0" noProof="0" dirty="0">
                <a:ln>
                  <a:noFill/>
                </a:ln>
                <a:solidFill>
                  <a:srgbClr val="000000"/>
                </a:solidFill>
                <a:effectLst/>
                <a:uLnTx/>
                <a:uFillTx/>
                <a:latin typeface="Verdana"/>
                <a:ea typeface="Verdana"/>
                <a:cs typeface="Verdana"/>
                <a:sym typeface="Verdana"/>
              </a:rPr>
              <a:t>The solution</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lang="en-US" sz="2000" b="0" dirty="0">
                <a:latin typeface="Verdana"/>
                <a:ea typeface="Verdana"/>
                <a:cs typeface="Verdana"/>
                <a:sym typeface="Verdana"/>
              </a:rPr>
              <a:t>eSignature transforms paper-based procedures into a secure and seamless electronic interaction between businesses, citizens and public authorities.</a:t>
            </a:r>
          </a:p>
          <a:p>
            <a:pPr marL="342900" marR="0" lvl="0" indent="-342900" algn="l" defTabSz="825500" rtl="0" eaLnBrk="1" fontAlgn="auto" latinLnBrk="0" hangingPunct="0">
              <a:lnSpc>
                <a:spcPct val="140000"/>
              </a:lnSpc>
              <a:spcBef>
                <a:spcPts val="0"/>
              </a:spcBef>
              <a:spcAft>
                <a:spcPts val="0"/>
              </a:spcAft>
              <a:buClrTx/>
              <a:buSzTx/>
              <a:buFont typeface="Arial" panose="020B0604020202020204" pitchFamily="34" charset="0"/>
              <a:buChar char="•"/>
              <a:tabLst/>
              <a:defRPr sz="1800" b="0">
                <a:latin typeface="Verdana"/>
                <a:ea typeface="Verdana"/>
                <a:cs typeface="Verdana"/>
                <a:sym typeface="Verdana"/>
              </a:defRPr>
            </a:pPr>
            <a:r>
              <a:rPr lang="en-US" sz="2000" b="0" dirty="0">
                <a:latin typeface="Verdana"/>
                <a:ea typeface="Verdana"/>
                <a:cs typeface="Verdana"/>
                <a:sym typeface="Verdana"/>
              </a:rPr>
              <a:t>eSignature helps to create and verify electronic signatures more efficiently and paper free. Like a handwritten signature in the offline world, an electronic signature is a legal concept capturing the signatory's intent to be bound by the terms of the signed document. The eSignature solution is compliant with the </a:t>
            </a:r>
            <a:r>
              <a:rPr lang="en-US" sz="2000" b="0" dirty="0" err="1">
                <a:latin typeface="Verdana"/>
                <a:ea typeface="Verdana"/>
                <a:cs typeface="Verdana"/>
                <a:sym typeface="Verdana"/>
              </a:rPr>
              <a:t>eIDAS</a:t>
            </a:r>
            <a:r>
              <a:rPr lang="en-US" sz="2000" b="0" dirty="0">
                <a:latin typeface="Verdana"/>
                <a:ea typeface="Verdana"/>
                <a:cs typeface="Verdana"/>
                <a:sym typeface="Verdana"/>
              </a:rPr>
              <a:t> Regulation, secure and most importantly, </a:t>
            </a:r>
            <a:r>
              <a:rPr lang="en-US" sz="2000" b="0" dirty="0" err="1">
                <a:latin typeface="Verdana"/>
                <a:ea typeface="Verdana"/>
                <a:cs typeface="Verdana"/>
                <a:sym typeface="Verdana"/>
              </a:rPr>
              <a:t>recognised</a:t>
            </a:r>
            <a:r>
              <a:rPr lang="en-US" sz="2000" b="0" dirty="0">
                <a:latin typeface="Verdana"/>
                <a:ea typeface="Verdana"/>
                <a:cs typeface="Verdana"/>
                <a:sym typeface="Verdana"/>
              </a:rPr>
              <a:t> all over Europe.</a:t>
            </a:r>
            <a:endParaRPr sz="2000" b="0" dirty="0">
              <a:latin typeface="Verdana"/>
              <a:ea typeface="Verdana"/>
              <a:cs typeface="Verdana"/>
              <a:sym typeface="Verdana"/>
            </a:endParaRPr>
          </a:p>
          <a:p>
            <a:pPr marL="228600" marR="0" lvl="0" indent="-228600" algn="ctr" defTabSz="825500" rtl="0" eaLnBrk="1" fontAlgn="auto" latinLnBrk="0" hangingPunct="0">
              <a:lnSpc>
                <a:spcPct val="140000"/>
              </a:lnSpc>
              <a:spcBef>
                <a:spcPts val="0"/>
              </a:spcBef>
              <a:spcAft>
                <a:spcPts val="0"/>
              </a:spcAft>
              <a:buClrTx/>
              <a:buSzPct val="50000"/>
              <a:buFontTx/>
              <a:buChar char="•"/>
              <a:tabLst/>
              <a:defRPr sz="1600" b="0">
                <a:latin typeface="Verdana"/>
                <a:ea typeface="Verdana"/>
                <a:cs typeface="Verdana"/>
                <a:sym typeface="Verdana"/>
              </a:defRPr>
            </a:pPr>
            <a:endParaRPr kumimoji="0" lang="en-US" sz="16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just" defTabSz="825500" rtl="0" eaLnBrk="1" fontAlgn="auto" latinLnBrk="0" hangingPunct="0">
              <a:lnSpc>
                <a:spcPct val="140000"/>
              </a:lnSpc>
              <a:spcBef>
                <a:spcPts val="0"/>
              </a:spcBef>
              <a:spcAft>
                <a:spcPts val="0"/>
              </a:spcAft>
              <a:buClrTx/>
              <a:buSzPct val="50000"/>
              <a:buFontTx/>
              <a:buNone/>
              <a:tabLst/>
              <a:defRPr sz="1600" b="0">
                <a:latin typeface="Verdana"/>
                <a:ea typeface="Verdana"/>
                <a:cs typeface="Verdana"/>
                <a:sym typeface="Verdana"/>
              </a:defRPr>
            </a:pPr>
            <a:r>
              <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hlinkClick r:id="rId3"/>
              </a:rPr>
              <a:t>Read the story</a:t>
            </a:r>
            <a:endPar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pic>
        <p:nvPicPr>
          <p:cNvPr id="941" name="logoCE.gif" descr="logoC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3000" y="12522201"/>
            <a:ext cx="1016000" cy="704598"/>
          </a:xfrm>
          <a:prstGeom prst="rect">
            <a:avLst/>
          </a:prstGeom>
          <a:ln w="3175">
            <a:miter lim="400000"/>
          </a:ln>
        </p:spPr>
      </p:pic>
      <p:sp>
        <p:nvSpPr>
          <p:cNvPr id="942" name="Linha"/>
          <p:cNvSpPr/>
          <p:nvPr/>
        </p:nvSpPr>
        <p:spPr>
          <a:xfrm flipV="1">
            <a:off x="23925923" y="12664417"/>
            <a:ext cx="2"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94222" y="-59004"/>
            <a:ext cx="10733314" cy="13775004"/>
          </a:xfrm>
          <a:prstGeom prst="rect">
            <a:avLst/>
          </a:prstGeom>
        </p:spPr>
      </p:pic>
    </p:spTree>
    <p:extLst>
      <p:ext uri="{BB962C8B-B14F-4D97-AF65-F5344CB8AC3E}">
        <p14:creationId xmlns:p14="http://schemas.microsoft.com/office/powerpoint/2010/main" val="1222567919"/>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886" name="logoCE.gif" descr="logoC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3000" y="12522200"/>
            <a:ext cx="1016000" cy="704597"/>
          </a:xfrm>
          <a:prstGeom prst="rect">
            <a:avLst/>
          </a:prstGeom>
          <a:ln w="3175">
            <a:miter lim="400000"/>
          </a:ln>
        </p:spPr>
      </p:pic>
      <p:sp>
        <p:nvSpPr>
          <p:cNvPr id="887" name="Linha"/>
          <p:cNvSpPr/>
          <p:nvPr/>
        </p:nvSpPr>
        <p:spPr>
          <a:xfrm flipV="1">
            <a:off x="23925922" y="12664416"/>
            <a:ext cx="1" cy="532678"/>
          </a:xfrm>
          <a:prstGeom prst="line">
            <a:avLst/>
          </a:prstGeom>
          <a:ln w="381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88" name="Meet…"/>
          <p:cNvSpPr txBox="1"/>
          <p:nvPr/>
        </p:nvSpPr>
        <p:spPr>
          <a:xfrm>
            <a:off x="1560295" y="2436724"/>
            <a:ext cx="9211548" cy="344050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3000">
                <a:solidFill>
                  <a:srgbClr val="FFFFFF"/>
                </a:solidFill>
                <a:latin typeface="Verdana"/>
                <a:ea typeface="Verdana"/>
                <a:cs typeface="Verdana"/>
                <a:sym typeface="Verdana"/>
              </a:defRPr>
            </a:pPr>
            <a:r>
              <a:rPr kumimoji="0" sz="3000" b="1" i="0" u="none" strike="noStrike" kern="0" cap="none" spc="0" normalizeH="0" baseline="0" noProof="0">
                <a:ln>
                  <a:noFill/>
                </a:ln>
                <a:solidFill>
                  <a:srgbClr val="FFFFFF"/>
                </a:solidFill>
                <a:effectLst/>
                <a:uLnTx/>
                <a:uFillTx/>
                <a:latin typeface="Verdana"/>
                <a:ea typeface="Verdana"/>
                <a:cs typeface="Verdana"/>
                <a:sym typeface="Verdana"/>
              </a:rPr>
              <a:t>Meet</a:t>
            </a:r>
          </a:p>
          <a:p>
            <a:pPr marL="0" marR="0" lvl="0" indent="0" algn="l" defTabSz="825500" rtl="0" eaLnBrk="1" fontAlgn="auto" latinLnBrk="0" hangingPunct="0">
              <a:lnSpc>
                <a:spcPct val="140000"/>
              </a:lnSpc>
              <a:spcBef>
                <a:spcPts val="0"/>
              </a:spcBef>
              <a:spcAft>
                <a:spcPts val="0"/>
              </a:spcAft>
              <a:buClrTx/>
              <a:buSzTx/>
              <a:buFontTx/>
              <a:buNone/>
              <a:tabLst/>
              <a:defRPr sz="5000">
                <a:solidFill>
                  <a:srgbClr val="FFFFFF"/>
                </a:solidFill>
                <a:latin typeface="Verdana"/>
                <a:ea typeface="Verdana"/>
                <a:cs typeface="Verdana"/>
                <a:sym typeface="Verdana"/>
              </a:defRPr>
            </a:pPr>
            <a:r>
              <a:rPr kumimoji="0" lang="en-US" sz="5000" b="1" i="0" u="none" strike="noStrike" kern="0" cap="none" spc="0" normalizeH="0" baseline="0" noProof="0">
                <a:ln>
                  <a:noFill/>
                </a:ln>
                <a:solidFill>
                  <a:srgbClr val="FFFFFF"/>
                </a:solidFill>
                <a:effectLst/>
                <a:uLnTx/>
                <a:uFillTx/>
                <a:latin typeface="Verdana"/>
                <a:ea typeface="Verdana"/>
                <a:cs typeface="Verdana"/>
                <a:sym typeface="Verdana"/>
              </a:rPr>
              <a:t>eTranslation</a:t>
            </a:r>
            <a:endParaRPr kumimoji="0" sz="5000" b="1" i="0" u="none" strike="noStrike" kern="0" cap="none" spc="0" normalizeH="0" baseline="0" noProof="0">
              <a:ln>
                <a:noFill/>
              </a:ln>
              <a:solidFill>
                <a:srgbClr val="FFFFFF"/>
              </a:solidFill>
              <a:effectLst/>
              <a:uLnTx/>
              <a:uFillTx/>
              <a:latin typeface="Verdana"/>
              <a:ea typeface="Verdana"/>
              <a:cs typeface="Verdana"/>
              <a:sym typeface="Verdana"/>
            </a:endParaRPr>
          </a:p>
          <a:p>
            <a:pPr marL="0" marR="0" lvl="0" indent="0" algn="l" defTabSz="825500" rtl="0" eaLnBrk="1" fontAlgn="auto" latinLnBrk="0" hangingPunct="0">
              <a:lnSpc>
                <a:spcPct val="140000"/>
              </a:lnSpc>
              <a:spcBef>
                <a:spcPts val="0"/>
              </a:spcBef>
              <a:spcAft>
                <a:spcPts val="0"/>
              </a:spcAft>
              <a:buClrTx/>
              <a:buSzTx/>
              <a:buFontTx/>
              <a:buNone/>
              <a:tabLst/>
              <a:defRPr sz="4000" b="0">
                <a:solidFill>
                  <a:srgbClr val="FFFFFF"/>
                </a:solidFill>
                <a:latin typeface="Verdana"/>
                <a:ea typeface="Verdana"/>
                <a:cs typeface="Verdana"/>
                <a:sym typeface="Verdana"/>
              </a:defRPr>
            </a:pPr>
            <a:r>
              <a:rPr lang="en-US" sz="4000" b="0">
                <a:solidFill>
                  <a:srgbClr val="FFFFFF"/>
                </a:solidFill>
                <a:latin typeface="Verdana"/>
                <a:ea typeface="Verdana"/>
                <a:cs typeface="Verdana"/>
                <a:sym typeface="Verdana"/>
              </a:rPr>
              <a:t>Enable multilingual public services and communication</a:t>
            </a:r>
            <a:endParaRPr kumimoji="0" sz="40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89" name="Linha"/>
          <p:cNvSpPr/>
          <p:nvPr/>
        </p:nvSpPr>
        <p:spPr>
          <a:xfrm>
            <a:off x="1679965" y="7034691"/>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48765" y="4253000"/>
            <a:ext cx="10488613" cy="9463000"/>
          </a:xfrm>
          <a:prstGeom prst="rect">
            <a:avLst/>
          </a:prstGeom>
        </p:spPr>
      </p:pic>
    </p:spTree>
    <p:extLst>
      <p:ext uri="{BB962C8B-B14F-4D97-AF65-F5344CB8AC3E}">
        <p14:creationId xmlns:p14="http://schemas.microsoft.com/office/powerpoint/2010/main" val="82614139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Retângulo"/>
          <p:cNvSpPr/>
          <p:nvPr/>
        </p:nvSpPr>
        <p:spPr>
          <a:xfrm>
            <a:off x="-1008365" y="3969697"/>
            <a:ext cx="25737254" cy="10882436"/>
          </a:xfrm>
          <a:prstGeom prst="rect">
            <a:avLst/>
          </a:prstGeom>
          <a:solidFill>
            <a:srgbClr val="4A8ECC"/>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2100" b="0">
                <a:solidFill>
                  <a:srgbClr val="FFFFFF"/>
                </a:solidFill>
                <a:latin typeface="+mn-lt"/>
                <a:ea typeface="+mn-ea"/>
                <a:cs typeface="+mn-cs"/>
                <a:sym typeface="Helvetica Neue Medium"/>
              </a:defRPr>
            </a:pPr>
            <a:endParaRPr kumimoji="0" sz="21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64022" y="5765138"/>
            <a:ext cx="7708182" cy="6944400"/>
          </a:xfrm>
          <a:prstGeom prst="rect">
            <a:avLst/>
          </a:prstGeom>
        </p:spPr>
      </p:pic>
      <p:pic>
        <p:nvPicPr>
          <p:cNvPr id="892"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93"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94" name="Is BDTI for me?…"/>
          <p:cNvSpPr txBox="1"/>
          <p:nvPr/>
        </p:nvSpPr>
        <p:spPr>
          <a:xfrm>
            <a:off x="2437014" y="864193"/>
            <a:ext cx="19509972" cy="227961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ctr" defTabSz="825500" rtl="0" eaLnBrk="1" fontAlgn="auto" latinLnBrk="0" hangingPunct="0">
              <a:lnSpc>
                <a:spcPct val="120000"/>
              </a:lnSpc>
              <a:spcBef>
                <a:spcPts val="2000"/>
              </a:spcBef>
              <a:spcAft>
                <a:spcPts val="0"/>
              </a:spcAft>
              <a:buClrTx/>
              <a:buSzTx/>
              <a:buFontTx/>
              <a:buNone/>
              <a:tabLst/>
              <a:defRPr sz="6000">
                <a:solidFill>
                  <a:srgbClr val="1F375C"/>
                </a:solidFill>
                <a:latin typeface="Verdana"/>
                <a:ea typeface="Verdana"/>
                <a:cs typeface="Verdana"/>
                <a:sym typeface="Verdana"/>
              </a:defRPr>
            </a:pPr>
            <a:r>
              <a:rPr kumimoji="0" lang="en-GB" sz="6000" b="1" i="0" u="none" strike="noStrike" kern="0" cap="none" spc="0" normalizeH="0" baseline="0" dirty="0">
                <a:ln>
                  <a:noFill/>
                </a:ln>
                <a:solidFill>
                  <a:srgbClr val="1F375C"/>
                </a:solidFill>
                <a:effectLst/>
                <a:uLnTx/>
                <a:uFillTx/>
                <a:latin typeface="Verdana"/>
                <a:ea typeface="Verdana"/>
                <a:cs typeface="Verdana"/>
                <a:sym typeface="Verdana"/>
              </a:rPr>
              <a:t>Is eTranslation for me?</a:t>
            </a:r>
          </a:p>
          <a:p>
            <a:pPr marL="0" marR="0" lvl="0" indent="0" algn="ctr" defTabSz="825500" rtl="0" eaLnBrk="1" fontAlgn="auto" latinLnBrk="0" hangingPunct="0">
              <a:lnSpc>
                <a:spcPct val="140000"/>
              </a:lnSpc>
              <a:spcBef>
                <a:spcPts val="1000"/>
              </a:spcBef>
              <a:spcAft>
                <a:spcPts val="0"/>
              </a:spcAft>
              <a:buClrTx/>
              <a:buSzTx/>
              <a:buFontTx/>
              <a:buNone/>
              <a:tabLst/>
              <a:defRPr sz="5000" b="0">
                <a:solidFill>
                  <a:srgbClr val="1F375C"/>
                </a:solidFill>
                <a:latin typeface="Verdana"/>
                <a:ea typeface="Verdana"/>
                <a:cs typeface="Verdana"/>
                <a:sym typeface="Verdana"/>
              </a:defRPr>
            </a:pPr>
            <a:r>
              <a:rPr kumimoji="0" lang="en-GB" sz="5000" b="1" i="0" u="none" strike="noStrike" kern="0" cap="none" spc="0" normalizeH="0" baseline="0" dirty="0">
                <a:ln>
                  <a:noFill/>
                </a:ln>
                <a:solidFill>
                  <a:srgbClr val="1F375C"/>
                </a:solidFill>
                <a:effectLst/>
                <a:uLnTx/>
                <a:uFillTx/>
                <a:latin typeface="Verdana"/>
                <a:ea typeface="Verdana"/>
                <a:cs typeface="Verdana"/>
                <a:sym typeface="Verdana"/>
              </a:rPr>
              <a:t>Yes, </a:t>
            </a:r>
            <a:r>
              <a:rPr kumimoji="0" lang="en-GB" sz="4100" b="0" i="0" u="none" strike="noStrike" kern="0" cap="none" spc="0" normalizeH="0" baseline="0" dirty="0">
                <a:ln>
                  <a:noFill/>
                </a:ln>
                <a:solidFill>
                  <a:srgbClr val="1F375C"/>
                </a:solidFill>
                <a:effectLst/>
                <a:uLnTx/>
                <a:uFillTx/>
                <a:latin typeface="Verdana"/>
                <a:ea typeface="Verdana"/>
                <a:cs typeface="Verdana"/>
                <a:sym typeface="Verdana"/>
              </a:rPr>
              <a:t>if you need to communicate in different languages.</a:t>
            </a:r>
          </a:p>
        </p:txBody>
      </p:sp>
      <p:sp>
        <p:nvSpPr>
          <p:cNvPr id="896" name="What problems can we help you solve?"/>
          <p:cNvSpPr txBox="1"/>
          <p:nvPr/>
        </p:nvSpPr>
        <p:spPr>
          <a:xfrm>
            <a:off x="2614317" y="4492713"/>
            <a:ext cx="8776391" cy="68731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lvl1pPr>
              <a:defRPr sz="3800">
                <a:solidFill>
                  <a:srgbClr val="F5CF46"/>
                </a:solidFill>
                <a:latin typeface="Verdana"/>
                <a:ea typeface="Verdana"/>
                <a:cs typeface="Verdana"/>
                <a:sym typeface="Verdan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800" b="1" i="0" u="none" strike="noStrike" kern="0" cap="none" spc="0" normalizeH="0" baseline="0" noProof="0" dirty="0">
                <a:ln>
                  <a:noFill/>
                </a:ln>
                <a:solidFill>
                  <a:srgbClr val="F5CF46"/>
                </a:solidFill>
                <a:effectLst/>
                <a:uLnTx/>
                <a:uFillTx/>
                <a:latin typeface="Verdana"/>
                <a:ea typeface="Verdana"/>
                <a:cs typeface="Verdana"/>
                <a:sym typeface="Verdana"/>
              </a:rPr>
              <a:t>What we ca</a:t>
            </a:r>
            <a:r>
              <a:rPr lang="en-GB" dirty="0"/>
              <a:t>n </a:t>
            </a:r>
            <a:r>
              <a:rPr kumimoji="0" lang="en-GB" sz="3800" b="1" i="0" u="none" strike="noStrike" kern="0" cap="none" spc="0" normalizeH="0" baseline="0" noProof="0" dirty="0">
                <a:ln>
                  <a:noFill/>
                </a:ln>
                <a:solidFill>
                  <a:srgbClr val="F5CF46"/>
                </a:solidFill>
                <a:effectLst/>
                <a:uLnTx/>
                <a:uFillTx/>
                <a:latin typeface="Verdana"/>
                <a:ea typeface="Verdana"/>
                <a:cs typeface="Verdana"/>
                <a:sym typeface="Verdana"/>
              </a:rPr>
              <a:t>help you achieve </a:t>
            </a:r>
          </a:p>
        </p:txBody>
      </p:sp>
      <p:sp>
        <p:nvSpPr>
          <p:cNvPr id="897" name="Develop pilot projects on big data in a virtual environment"/>
          <p:cNvSpPr txBox="1"/>
          <p:nvPr/>
        </p:nvSpPr>
        <p:spPr>
          <a:xfrm>
            <a:off x="2370728" y="11739269"/>
            <a:ext cx="3828673" cy="13952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GB"/>
              <a:t>Request machine translations for text snippets or documents on demand (for officials)</a:t>
            </a:r>
            <a:endParaRPr kumimoji="0" lang="en-GB" sz="2100" b="0" i="0" u="none" strike="noStrike" kern="0" cap="none" spc="0" normalizeH="0" baseline="0">
              <a:ln>
                <a:noFill/>
              </a:ln>
              <a:solidFill>
                <a:srgbClr val="FFFFFF"/>
              </a:solidFill>
              <a:effectLst/>
              <a:uLnTx/>
              <a:uFillTx/>
              <a:latin typeface="Verdana"/>
              <a:ea typeface="Verdana"/>
              <a:cs typeface="Verdana"/>
              <a:sym typeface="Verdana"/>
            </a:endParaRPr>
          </a:p>
        </p:txBody>
      </p:sp>
      <p:sp>
        <p:nvSpPr>
          <p:cNvPr id="898" name="Experiment with and create quick prototypes to verify and test data hypotheses or data visualizations"/>
          <p:cNvSpPr txBox="1"/>
          <p:nvPr/>
        </p:nvSpPr>
        <p:spPr>
          <a:xfrm>
            <a:off x="17250586" y="11657011"/>
            <a:ext cx="4720304" cy="10720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GB" dirty="0"/>
              <a:t>Translating documents in various formats (doc, pdf, </a:t>
            </a:r>
            <a:r>
              <a:rPr lang="en-GB" dirty="0" err="1"/>
              <a:t>odt</a:t>
            </a:r>
            <a:r>
              <a:rPr lang="en-GB" dirty="0"/>
              <a:t>, </a:t>
            </a:r>
            <a:r>
              <a:rPr lang="en-GB" dirty="0" err="1"/>
              <a:t>xlsx</a:t>
            </a:r>
            <a:r>
              <a:rPr lang="en-GB" dirty="0"/>
              <a:t>, html etc.)</a:t>
            </a:r>
            <a:endParaRPr kumimoji="0" lang="en-GB" sz="2100" b="0" i="0" u="none" strike="noStrike" kern="0" cap="none" spc="0" normalizeH="0" baseline="0" dirty="0">
              <a:ln>
                <a:noFill/>
              </a:ln>
              <a:solidFill>
                <a:srgbClr val="FFFFFF"/>
              </a:solidFill>
              <a:effectLst/>
              <a:uLnTx/>
              <a:uFillTx/>
              <a:latin typeface="Verdana"/>
              <a:ea typeface="Verdana"/>
              <a:cs typeface="Verdana"/>
              <a:sym typeface="Verdana"/>
            </a:endParaRPr>
          </a:p>
        </p:txBody>
      </p:sp>
      <p:sp>
        <p:nvSpPr>
          <p:cNvPr id="899" name="Avoid setting up and maintaining a complex experimental environment"/>
          <p:cNvSpPr txBox="1"/>
          <p:nvPr/>
        </p:nvSpPr>
        <p:spPr>
          <a:xfrm>
            <a:off x="2214987" y="7987206"/>
            <a:ext cx="4234030" cy="10720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GB"/>
              <a:t>Integrate eTranslation directly into your digital services (public sector organisations) </a:t>
            </a:r>
            <a:endParaRPr kumimoji="0" lang="en-GB" sz="2100" b="0" i="0" u="none" strike="noStrike" kern="0" cap="none" spc="0" normalizeH="0" baseline="0">
              <a:ln>
                <a:noFill/>
              </a:ln>
              <a:solidFill>
                <a:srgbClr val="FFFFFF"/>
              </a:solidFill>
              <a:effectLst/>
              <a:uLnTx/>
              <a:uFillTx/>
              <a:latin typeface="Verdana"/>
              <a:ea typeface="Verdana"/>
              <a:cs typeface="Verdana"/>
              <a:sym typeface="Verdana"/>
            </a:endParaRPr>
          </a:p>
        </p:txBody>
      </p:sp>
      <p:sp>
        <p:nvSpPr>
          <p:cNvPr id="900" name="Gather knowledge, insight and value from your data"/>
          <p:cNvSpPr txBox="1"/>
          <p:nvPr/>
        </p:nvSpPr>
        <p:spPr>
          <a:xfrm>
            <a:off x="17347709" y="7825624"/>
            <a:ext cx="4094356" cy="13952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defRPr sz="2100" b="0">
                <a:solidFill>
                  <a:srgbClr val="FFFFFF"/>
                </a:solidFill>
                <a:latin typeface="Verdana"/>
                <a:ea typeface="Verdana"/>
                <a:cs typeface="Verdana"/>
                <a:sym typeface="Verdana"/>
              </a:defRPr>
            </a:lvl1pPr>
          </a:lstStyle>
          <a:p>
            <a:pPr lvl="0">
              <a:defRPr/>
            </a:pPr>
            <a:r>
              <a:rPr lang="en" dirty="0"/>
              <a:t>Translations to and from any of the 24 EU official languages, Icelandic and Norwegian</a:t>
            </a:r>
          </a:p>
        </p:txBody>
      </p:sp>
      <p:pic>
        <p:nvPicPr>
          <p:cNvPr id="901" name="seta (1).png" descr="seta (1).png"/>
          <p:cNvPicPr>
            <a:picLocks noChangeAspect="1"/>
          </p:cNvPicPr>
          <p:nvPr/>
        </p:nvPicPr>
        <p:blipFill>
          <a:blip r:embed="rId4">
            <a:extLst/>
          </a:blip>
          <a:stretch>
            <a:fillRect/>
          </a:stretch>
        </p:blipFill>
        <p:spPr>
          <a:xfrm rot="20413213">
            <a:off x="12922387" y="8225239"/>
            <a:ext cx="6022160" cy="963546"/>
          </a:xfrm>
          <a:prstGeom prst="rect">
            <a:avLst/>
          </a:prstGeom>
          <a:ln w="3175">
            <a:miter lim="400000"/>
          </a:ln>
        </p:spPr>
      </p:pic>
      <p:pic>
        <p:nvPicPr>
          <p:cNvPr id="902" name="seta (1).png" descr="seta (1).png"/>
          <p:cNvPicPr>
            <a:picLocks noChangeAspect="1"/>
          </p:cNvPicPr>
          <p:nvPr/>
        </p:nvPicPr>
        <p:blipFill>
          <a:blip r:embed="rId4">
            <a:extLst/>
          </a:blip>
          <a:stretch>
            <a:fillRect/>
          </a:stretch>
        </p:blipFill>
        <p:spPr>
          <a:xfrm rot="2141713">
            <a:off x="13454812" y="10737940"/>
            <a:ext cx="5281506" cy="845042"/>
          </a:xfrm>
          <a:prstGeom prst="rect">
            <a:avLst/>
          </a:prstGeom>
          <a:ln w="3175">
            <a:miter lim="400000"/>
          </a:ln>
        </p:spPr>
      </p:pic>
      <p:pic>
        <p:nvPicPr>
          <p:cNvPr id="904" name="seta (1).png" descr="seta (1).png"/>
          <p:cNvPicPr>
            <a:picLocks noChangeAspect="1"/>
          </p:cNvPicPr>
          <p:nvPr/>
        </p:nvPicPr>
        <p:blipFill>
          <a:blip r:embed="rId4">
            <a:extLst/>
          </a:blip>
          <a:stretch>
            <a:fillRect/>
          </a:stretch>
        </p:blipFill>
        <p:spPr>
          <a:xfrm rot="12330531">
            <a:off x="4244140" y="8428432"/>
            <a:ext cx="6903013" cy="1104483"/>
          </a:xfrm>
          <a:prstGeom prst="rect">
            <a:avLst/>
          </a:prstGeom>
          <a:ln w="3175">
            <a:miter lim="400000"/>
          </a:ln>
        </p:spPr>
      </p:pic>
      <p:pic>
        <p:nvPicPr>
          <p:cNvPr id="905" name="seta (1).png" descr="seta (1).png"/>
          <p:cNvPicPr>
            <a:picLocks noChangeAspect="1"/>
          </p:cNvPicPr>
          <p:nvPr/>
        </p:nvPicPr>
        <p:blipFill>
          <a:blip r:embed="rId4">
            <a:extLst/>
          </a:blip>
          <a:stretch>
            <a:fillRect/>
          </a:stretch>
        </p:blipFill>
        <p:spPr>
          <a:xfrm rot="9534576">
            <a:off x="4609707" y="10669837"/>
            <a:ext cx="6132798" cy="981248"/>
          </a:xfrm>
          <a:prstGeom prst="rect">
            <a:avLst/>
          </a:prstGeom>
          <a:ln w="3175">
            <a:miter lim="400000"/>
          </a:ln>
        </p:spPr>
      </p:pic>
      <p:pic>
        <p:nvPicPr>
          <p:cNvPr id="906" name="ambiente-completo (1).png" descr="ambiente-completo (1).png"/>
          <p:cNvPicPr>
            <a:picLocks noChangeAspect="1"/>
          </p:cNvPicPr>
          <p:nvPr/>
        </p:nvPicPr>
        <p:blipFill>
          <a:blip r:embed="rId5">
            <a:extLst/>
          </a:blip>
          <a:stretch>
            <a:fillRect/>
          </a:stretch>
        </p:blipFill>
        <p:spPr>
          <a:xfrm>
            <a:off x="2970942" y="5817256"/>
            <a:ext cx="2628245" cy="2628244"/>
          </a:xfrm>
          <a:prstGeom prst="rect">
            <a:avLst/>
          </a:prstGeom>
          <a:ln w="3175">
            <a:miter lim="400000"/>
          </a:ln>
        </p:spPr>
      </p:pic>
      <p:pic>
        <p:nvPicPr>
          <p:cNvPr id="907" name="data-visualization.png" descr="data-visualization.png"/>
          <p:cNvPicPr>
            <a:picLocks noChangeAspect="1"/>
          </p:cNvPicPr>
          <p:nvPr/>
        </p:nvPicPr>
        <p:blipFill>
          <a:blip r:embed="rId6">
            <a:extLst/>
          </a:blip>
          <a:stretch>
            <a:fillRect/>
          </a:stretch>
        </p:blipFill>
        <p:spPr>
          <a:xfrm>
            <a:off x="17972486" y="9236342"/>
            <a:ext cx="2844801" cy="2844801"/>
          </a:xfrm>
          <a:prstGeom prst="rect">
            <a:avLst/>
          </a:prstGeom>
          <a:ln w="3175">
            <a:miter lim="400000"/>
          </a:ln>
        </p:spPr>
      </p:pic>
      <p:pic>
        <p:nvPicPr>
          <p:cNvPr id="908" name="insights.png" descr="insights.png"/>
          <p:cNvPicPr>
            <a:picLocks noChangeAspect="1"/>
          </p:cNvPicPr>
          <p:nvPr/>
        </p:nvPicPr>
        <p:blipFill>
          <a:blip r:embed="rId7">
            <a:extLst/>
          </a:blip>
          <a:stretch>
            <a:fillRect/>
          </a:stretch>
        </p:blipFill>
        <p:spPr>
          <a:xfrm>
            <a:off x="17958275" y="5262393"/>
            <a:ext cx="2847824" cy="2847824"/>
          </a:xfrm>
          <a:prstGeom prst="rect">
            <a:avLst/>
          </a:prstGeom>
          <a:ln w="3175">
            <a:miter lim="400000"/>
          </a:ln>
        </p:spPr>
      </p:pic>
      <p:pic>
        <p:nvPicPr>
          <p:cNvPr id="909" name="projeto-piloto.png" descr="projeto-piloto.png"/>
          <p:cNvPicPr>
            <a:picLocks noChangeAspect="1"/>
          </p:cNvPicPr>
          <p:nvPr/>
        </p:nvPicPr>
        <p:blipFill>
          <a:blip r:embed="rId8">
            <a:extLst/>
          </a:blip>
          <a:stretch>
            <a:fillRect/>
          </a:stretch>
        </p:blipFill>
        <p:spPr>
          <a:xfrm>
            <a:off x="2861153" y="9234831"/>
            <a:ext cx="2847823" cy="2847824"/>
          </a:xfrm>
          <a:prstGeom prst="rect">
            <a:avLst/>
          </a:prstGeom>
          <a:ln w="3175">
            <a:miter lim="400000"/>
          </a:ln>
        </p:spPr>
      </p:pic>
    </p:spTree>
    <p:extLst>
      <p:ext uri="{BB962C8B-B14F-4D97-AF65-F5344CB8AC3E}">
        <p14:creationId xmlns:p14="http://schemas.microsoft.com/office/powerpoint/2010/main" val="3479346063"/>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F375C"/>
        </a:solidFill>
        <a:effectLst/>
      </p:bgPr>
    </p:bg>
    <p:spTree>
      <p:nvGrpSpPr>
        <p:cNvPr id="1" name=""/>
        <p:cNvGrpSpPr/>
        <p:nvPr/>
      </p:nvGrpSpPr>
      <p:grpSpPr>
        <a:xfrm>
          <a:off x="0" y="0"/>
          <a:ext cx="0" cy="0"/>
          <a:chOff x="0" y="0"/>
          <a:chExt cx="0" cy="0"/>
        </a:xfrm>
      </p:grpSpPr>
      <p:pic>
        <p:nvPicPr>
          <p:cNvPr id="911"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1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3" name="Main Benefits"/>
          <p:cNvSpPr txBox="1"/>
          <p:nvPr/>
        </p:nvSpPr>
        <p:spPr>
          <a:xfrm>
            <a:off x="1023440" y="1535410"/>
            <a:ext cx="9240540"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l">
              <a:lnSpc>
                <a:spcPct val="120000"/>
              </a:lnSpc>
              <a:defRPr sz="5500">
                <a:solidFill>
                  <a:srgbClr val="FFFFFF"/>
                </a:solidFill>
                <a:latin typeface="Verdana"/>
                <a:ea typeface="Verdana"/>
                <a:cs typeface="Verdana"/>
                <a:sym typeface="Verdana"/>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FFFFFF"/>
                </a:solidFill>
                <a:effectLst/>
                <a:uLnTx/>
                <a:uFillTx/>
                <a:latin typeface="Verdana"/>
                <a:ea typeface="Verdana"/>
                <a:cs typeface="Verdana"/>
                <a:sym typeface="Verdana"/>
              </a:rPr>
              <a:t>Main Benefits</a:t>
            </a:r>
          </a:p>
        </p:txBody>
      </p:sp>
      <p:sp>
        <p:nvSpPr>
          <p:cNvPr id="914" name="Linha"/>
          <p:cNvSpPr/>
          <p:nvPr/>
        </p:nvSpPr>
        <p:spPr>
          <a:xfrm>
            <a:off x="1081677" y="3153899"/>
            <a:ext cx="1270001" cy="1"/>
          </a:xfrm>
          <a:prstGeom prst="line">
            <a:avLst/>
          </a:prstGeom>
          <a:ln w="76200">
            <a:solidFill>
              <a:srgbClr val="FFFFF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915" name="Retângulo"/>
          <p:cNvSpPr/>
          <p:nvPr/>
        </p:nvSpPr>
        <p:spPr>
          <a:xfrm>
            <a:off x="12192000" y="0"/>
            <a:ext cx="12192000"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E9EBEE"/>
                </a:solidFill>
                <a:latin typeface="+mn-lt"/>
                <a:ea typeface="+mn-ea"/>
                <a:cs typeface="+mn-cs"/>
                <a:sym typeface="Helvetica Neue Medium"/>
              </a:defRPr>
            </a:pPr>
            <a:endParaRPr kumimoji="0" sz="3000" b="0" i="0" u="none" strike="noStrike" kern="0" cap="none" spc="0" normalizeH="0" baseline="0" noProof="0">
              <a:ln>
                <a:noFill/>
              </a:ln>
              <a:solidFill>
                <a:srgbClr val="E9EBEE"/>
              </a:solidFill>
              <a:effectLst/>
              <a:uLnTx/>
              <a:uFillTx/>
              <a:latin typeface="Helvetica Neue Medium"/>
              <a:ea typeface="Helvetica Neue Medium"/>
              <a:cs typeface="Helvetica Neue Medium"/>
              <a:sym typeface="Helvetica Neue Medium"/>
            </a:endParaRPr>
          </a:p>
        </p:txBody>
      </p:sp>
      <p:sp>
        <p:nvSpPr>
          <p:cNvPr id="916" name="How do we support you?"/>
          <p:cNvSpPr txBox="1"/>
          <p:nvPr/>
        </p:nvSpPr>
        <p:spPr>
          <a:xfrm>
            <a:off x="13539502" y="1535410"/>
            <a:ext cx="10075351" cy="95245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lvl1pPr algn="r">
              <a:lnSpc>
                <a:spcPct val="120000"/>
              </a:lnSpc>
              <a:defRPr sz="5500">
                <a:solidFill>
                  <a:srgbClr val="1F375C"/>
                </a:solidFill>
                <a:latin typeface="Verdana"/>
                <a:ea typeface="Verdana"/>
                <a:cs typeface="Verdana"/>
                <a:sym typeface="Verdana"/>
              </a:defRPr>
            </a:lvl1pPr>
          </a:lstStyle>
          <a:p>
            <a:pPr marL="0" marR="0" lvl="0" indent="0" algn="r" defTabSz="825500" rtl="0" eaLnBrk="1" fontAlgn="auto" latinLnBrk="0" hangingPunct="0">
              <a:lnSpc>
                <a:spcPct val="120000"/>
              </a:lnSpc>
              <a:spcBef>
                <a:spcPts val="0"/>
              </a:spcBef>
              <a:spcAft>
                <a:spcPts val="0"/>
              </a:spcAft>
              <a:buClrTx/>
              <a:buSzTx/>
              <a:buFontTx/>
              <a:buNone/>
              <a:tabLst/>
              <a:defRPr/>
            </a:pPr>
            <a:r>
              <a:rPr kumimoji="0" sz="5500" b="1" i="0" u="none" strike="noStrike" kern="0" cap="none" spc="0" normalizeH="0" baseline="0" noProof="0">
                <a:ln>
                  <a:noFill/>
                </a:ln>
                <a:solidFill>
                  <a:srgbClr val="1F375C"/>
                </a:solidFill>
                <a:effectLst/>
                <a:uLnTx/>
                <a:uFillTx/>
                <a:latin typeface="Verdana"/>
                <a:ea typeface="Verdana"/>
                <a:cs typeface="Verdana"/>
                <a:sym typeface="Verdana"/>
              </a:rPr>
              <a:t>How do we support you?</a:t>
            </a:r>
          </a:p>
        </p:txBody>
      </p:sp>
      <p:sp>
        <p:nvSpPr>
          <p:cNvPr id="917" name="Linha"/>
          <p:cNvSpPr/>
          <p:nvPr/>
        </p:nvSpPr>
        <p:spPr>
          <a:xfrm>
            <a:off x="22126440" y="3153899"/>
            <a:ext cx="1270001" cy="1"/>
          </a:xfrm>
          <a:prstGeom prst="line">
            <a:avLst/>
          </a:prstGeom>
          <a:ln w="76200">
            <a:solidFill>
              <a:srgbClr val="1F375C"/>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918" name="guides.png" descr="guides.png"/>
          <p:cNvPicPr>
            <a:picLocks noChangeAspect="1"/>
          </p:cNvPicPr>
          <p:nvPr/>
        </p:nvPicPr>
        <p:blipFill>
          <a:blip r:embed="rId4">
            <a:alphaModFix amt="93227"/>
            <a:extLst/>
          </a:blip>
          <a:stretch>
            <a:fillRect/>
          </a:stretch>
        </p:blipFill>
        <p:spPr>
          <a:xfrm>
            <a:off x="238395" y="9481906"/>
            <a:ext cx="4102838" cy="4102838"/>
          </a:xfrm>
          <a:prstGeom prst="rect">
            <a:avLst/>
          </a:prstGeom>
          <a:ln w="3175">
            <a:miter lim="400000"/>
          </a:ln>
        </p:spPr>
      </p:pic>
      <p:pic>
        <p:nvPicPr>
          <p:cNvPr id="919" name="testing_1.png" descr="testing_1.png"/>
          <p:cNvPicPr>
            <a:picLocks noChangeAspect="1"/>
          </p:cNvPicPr>
          <p:nvPr/>
        </p:nvPicPr>
        <p:blipFill>
          <a:blip r:embed="rId5">
            <a:alphaModFix amt="93227"/>
            <a:extLst/>
          </a:blip>
          <a:stretch>
            <a:fillRect/>
          </a:stretch>
        </p:blipFill>
        <p:spPr>
          <a:xfrm>
            <a:off x="238395" y="6450885"/>
            <a:ext cx="4102838" cy="4102838"/>
          </a:xfrm>
          <a:prstGeom prst="rect">
            <a:avLst/>
          </a:prstGeom>
          <a:ln w="3175">
            <a:miter lim="400000"/>
          </a:ln>
        </p:spPr>
      </p:pic>
      <p:pic>
        <p:nvPicPr>
          <p:cNvPr id="920" name="share_information.png" descr="share_information.png"/>
          <p:cNvPicPr>
            <a:picLocks noChangeAspect="1"/>
          </p:cNvPicPr>
          <p:nvPr/>
        </p:nvPicPr>
        <p:blipFill>
          <a:blip r:embed="rId6">
            <a:alphaModFix amt="93227"/>
            <a:extLst/>
          </a:blip>
          <a:stretch>
            <a:fillRect/>
          </a:stretch>
        </p:blipFill>
        <p:spPr>
          <a:xfrm>
            <a:off x="238764" y="3419863"/>
            <a:ext cx="4102101" cy="4102101"/>
          </a:xfrm>
          <a:prstGeom prst="rect">
            <a:avLst/>
          </a:prstGeom>
          <a:ln w="3175">
            <a:miter lim="400000"/>
          </a:ln>
        </p:spPr>
      </p:pic>
      <p:sp>
        <p:nvSpPr>
          <p:cNvPr id="921" name="1…"/>
          <p:cNvSpPr txBox="1"/>
          <p:nvPr/>
        </p:nvSpPr>
        <p:spPr>
          <a:xfrm>
            <a:off x="4262508" y="4303952"/>
            <a:ext cx="627971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1</a:t>
            </a:r>
          </a:p>
          <a:p>
            <a:pPr lvl="0" algn="l">
              <a:defRPr sz="2500" b="0">
                <a:solidFill>
                  <a:srgbClr val="FFFFFF"/>
                </a:solidFill>
                <a:latin typeface="Verdana"/>
                <a:ea typeface="Verdana"/>
                <a:cs typeface="Verdana"/>
                <a:sym typeface="Verdana"/>
              </a:defRPr>
            </a:pPr>
            <a:r>
              <a:rPr lang="en" sz="2500" b="0">
                <a:solidFill>
                  <a:srgbClr val="FFFFFF"/>
                </a:solidFill>
                <a:latin typeface="Verdana"/>
                <a:ea typeface="Verdana"/>
                <a:cs typeface="Verdana"/>
                <a:sym typeface="Verdana"/>
              </a:rPr>
              <a:t>High quality machine translations drawing on decades worth of work by EU translators</a:t>
            </a:r>
          </a:p>
        </p:txBody>
      </p:sp>
      <p:sp>
        <p:nvSpPr>
          <p:cNvPr id="922" name="2…"/>
          <p:cNvSpPr txBox="1"/>
          <p:nvPr/>
        </p:nvSpPr>
        <p:spPr>
          <a:xfrm>
            <a:off x="4262508" y="7335343"/>
            <a:ext cx="6279716"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2</a:t>
            </a:r>
          </a:p>
          <a:p>
            <a:pPr lvl="0" algn="l">
              <a:defRPr sz="2500" b="0">
                <a:solidFill>
                  <a:srgbClr val="FFFFFF"/>
                </a:solidFill>
                <a:latin typeface="Verdana"/>
                <a:ea typeface="Verdana"/>
                <a:cs typeface="Verdana"/>
                <a:sym typeface="Verdana"/>
              </a:defRPr>
            </a:pPr>
            <a:r>
              <a:rPr lang="en" sz="2500" b="0">
                <a:solidFill>
                  <a:srgbClr val="FFFFFF"/>
                </a:solidFill>
                <a:latin typeface="Verdana"/>
                <a:ea typeface="Verdana"/>
                <a:cs typeface="Verdana"/>
                <a:sym typeface="Verdana"/>
              </a:rPr>
              <a:t>Intellectual Property Rights of the translation remain with the owner of the original text</a:t>
            </a:r>
          </a:p>
        </p:txBody>
      </p:sp>
      <p:sp>
        <p:nvSpPr>
          <p:cNvPr id="923" name="3…"/>
          <p:cNvSpPr txBox="1"/>
          <p:nvPr/>
        </p:nvSpPr>
        <p:spPr>
          <a:xfrm>
            <a:off x="4262508" y="10558725"/>
            <a:ext cx="5997230" cy="194920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00000"/>
              </a:lnSpc>
              <a:spcBef>
                <a:spcPts val="500"/>
              </a:spcBef>
              <a:spcAft>
                <a:spcPts val="0"/>
              </a:spcAft>
              <a:buClrTx/>
              <a:buSzTx/>
              <a:buFontTx/>
              <a:buNone/>
              <a:tabLst/>
              <a:defRPr sz="7000">
                <a:solidFill>
                  <a:srgbClr val="FFFFFF">
                    <a:alpha val="73000"/>
                  </a:srgbClr>
                </a:solidFill>
                <a:latin typeface="Verdana"/>
                <a:ea typeface="Verdana"/>
                <a:cs typeface="Verdana"/>
                <a:sym typeface="Verdana"/>
              </a:defRPr>
            </a:pPr>
            <a:r>
              <a:rPr kumimoji="0" sz="7000" b="1" i="0" u="none" strike="noStrike" kern="0" cap="none" spc="0" normalizeH="0" baseline="0" noProof="0">
                <a:ln>
                  <a:noFill/>
                </a:ln>
                <a:solidFill>
                  <a:srgbClr val="FFFFFF">
                    <a:alpha val="73000"/>
                  </a:srgbClr>
                </a:solidFill>
                <a:effectLst/>
                <a:uLnTx/>
                <a:uFillTx/>
                <a:latin typeface="Verdana"/>
                <a:ea typeface="Verdana"/>
                <a:cs typeface="Verdana"/>
                <a:sym typeface="Verdana"/>
              </a:rPr>
              <a:t>3</a:t>
            </a:r>
          </a:p>
          <a:p>
            <a:pPr lvl="0" algn="l">
              <a:defRPr sz="2500" b="0">
                <a:solidFill>
                  <a:srgbClr val="FFFFFF"/>
                </a:solidFill>
                <a:latin typeface="Verdana"/>
                <a:ea typeface="Verdana"/>
                <a:cs typeface="Verdana"/>
                <a:sym typeface="Verdana"/>
              </a:defRPr>
            </a:pPr>
            <a:r>
              <a:rPr lang="en" sz="2500" b="0">
                <a:solidFill>
                  <a:srgbClr val="FFFFFF"/>
                </a:solidFill>
                <a:latin typeface="Verdana"/>
                <a:ea typeface="Verdana"/>
                <a:cs typeface="Verdana"/>
                <a:sym typeface="Verdana"/>
              </a:rPr>
              <a:t>Fast translation into multiple languages at once</a:t>
            </a:r>
          </a:p>
        </p:txBody>
      </p:sp>
      <p:sp>
        <p:nvSpPr>
          <p:cNvPr id="924" name="1…"/>
          <p:cNvSpPr txBox="1"/>
          <p:nvPr/>
        </p:nvSpPr>
        <p:spPr>
          <a:xfrm>
            <a:off x="14937072" y="4111593"/>
            <a:ext cx="5160950" cy="271864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lang="en-GB" sz="7000" b="1" i="0" u="none" strike="noStrike" kern="0" cap="none" spc="0" normalizeH="0" baseline="0">
                <a:ln>
                  <a:noFill/>
                </a:ln>
                <a:solidFill>
                  <a:srgbClr val="1F375C">
                    <a:alpha val="73000"/>
                  </a:srgbClr>
                </a:solidFill>
                <a:effectLst/>
                <a:uLnTx/>
                <a:uFillTx/>
                <a:latin typeface="Verdana"/>
                <a:ea typeface="Verdana"/>
                <a:cs typeface="Verdana"/>
                <a:sym typeface="Verdana"/>
              </a:rPr>
              <a:t>1</a:t>
            </a:r>
          </a:p>
          <a:p>
            <a:pPr marL="0" marR="0" lvl="0" indent="0" algn="r" defTabSz="825500" rtl="0" eaLnBrk="1" fontAlgn="auto" latinLnBrk="0" hangingPunct="0">
              <a:lnSpc>
                <a:spcPct val="100000"/>
              </a:lnSpc>
              <a:spcBef>
                <a:spcPts val="0"/>
              </a:spcBef>
              <a:spcAft>
                <a:spcPts val="0"/>
              </a:spcAft>
              <a:buClrTx/>
              <a:buSzTx/>
              <a:buFontTx/>
              <a:buNone/>
              <a:tabLst/>
              <a:defRPr sz="2500" b="0">
                <a:solidFill>
                  <a:srgbClr val="1F375C"/>
                </a:solidFill>
                <a:latin typeface="Verdana"/>
                <a:ea typeface="Verdana"/>
                <a:cs typeface="Verdana"/>
                <a:sym typeface="Verdana"/>
              </a:defRPr>
            </a:pPr>
            <a:r>
              <a:rPr kumimoji="0" lang="en-GB" sz="2500" b="0" i="0" u="none" strike="noStrike" kern="0" cap="none" spc="0" normalizeH="0" baseline="0">
                <a:ln>
                  <a:noFill/>
                </a:ln>
                <a:solidFill>
                  <a:srgbClr val="1F375C"/>
                </a:solidFill>
                <a:effectLst/>
                <a:uLnTx/>
                <a:uFillTx/>
                <a:latin typeface="Verdana"/>
                <a:ea typeface="Verdana"/>
                <a:cs typeface="Verdana"/>
                <a:sym typeface="Verdana"/>
              </a:rPr>
              <a:t>eTranslation web service to use for on demand translations or to integrate into your digital platform</a:t>
            </a:r>
          </a:p>
        </p:txBody>
      </p:sp>
      <p:sp>
        <p:nvSpPr>
          <p:cNvPr id="925" name="2…"/>
          <p:cNvSpPr txBox="1"/>
          <p:nvPr/>
        </p:nvSpPr>
        <p:spPr>
          <a:xfrm>
            <a:off x="15460924" y="7335343"/>
            <a:ext cx="4637098" cy="233392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2</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A dedicated service desk to support you in the integration </a:t>
            </a:r>
            <a:endParaRPr kumimoji="0" sz="2500" b="0" i="0" u="none" strike="noStrike" kern="0" cap="none" spc="0" normalizeH="0" baseline="0" noProof="0">
              <a:ln>
                <a:noFill/>
              </a:ln>
              <a:solidFill>
                <a:srgbClr val="1F375C"/>
              </a:solidFill>
              <a:effectLst/>
              <a:uLnTx/>
              <a:uFillTx/>
              <a:latin typeface="Verdana"/>
              <a:ea typeface="Verdana"/>
              <a:cs typeface="Verdana"/>
              <a:sym typeface="Verdana"/>
            </a:endParaRPr>
          </a:p>
        </p:txBody>
      </p:sp>
      <p:sp>
        <p:nvSpPr>
          <p:cNvPr id="926" name="3…"/>
          <p:cNvSpPr txBox="1"/>
          <p:nvPr/>
        </p:nvSpPr>
        <p:spPr>
          <a:xfrm>
            <a:off x="15262950" y="9789283"/>
            <a:ext cx="5033046" cy="348808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r" defTabSz="825500" rtl="0" eaLnBrk="1" fontAlgn="auto" latinLnBrk="0" hangingPunct="0">
              <a:lnSpc>
                <a:spcPct val="100000"/>
              </a:lnSpc>
              <a:spcBef>
                <a:spcPts val="500"/>
              </a:spcBef>
              <a:spcAft>
                <a:spcPts val="0"/>
              </a:spcAft>
              <a:buClrTx/>
              <a:buSzTx/>
              <a:buFontTx/>
              <a:buNone/>
              <a:tabLst/>
              <a:defRPr sz="7000">
                <a:solidFill>
                  <a:srgbClr val="1F375C">
                    <a:alpha val="73000"/>
                  </a:srgbClr>
                </a:solidFill>
                <a:latin typeface="Verdana"/>
                <a:ea typeface="Verdana"/>
                <a:cs typeface="Verdana"/>
                <a:sym typeface="Verdana"/>
              </a:defRPr>
            </a:pPr>
            <a:r>
              <a:rPr kumimoji="0" sz="7000" b="1" i="0" u="none" strike="noStrike" kern="0" cap="none" spc="0" normalizeH="0" baseline="0" noProof="0">
                <a:ln>
                  <a:noFill/>
                </a:ln>
                <a:solidFill>
                  <a:srgbClr val="1F375C">
                    <a:alpha val="73000"/>
                  </a:srgbClr>
                </a:solidFill>
                <a:effectLst/>
                <a:uLnTx/>
                <a:uFillTx/>
                <a:latin typeface="Verdana"/>
                <a:ea typeface="Verdana"/>
                <a:cs typeface="Verdana"/>
                <a:sym typeface="Verdana"/>
              </a:rPr>
              <a:t>3</a:t>
            </a:r>
          </a:p>
          <a:p>
            <a:pPr lvl="0" algn="r">
              <a:defRPr sz="2500" b="0">
                <a:solidFill>
                  <a:srgbClr val="1F375C"/>
                </a:solidFill>
                <a:latin typeface="Verdana"/>
                <a:ea typeface="Verdana"/>
                <a:cs typeface="Verdana"/>
                <a:sym typeface="Verdana"/>
              </a:defRPr>
            </a:pPr>
            <a:r>
              <a:rPr lang="en" sz="2500" b="0">
                <a:solidFill>
                  <a:srgbClr val="1F375C"/>
                </a:solidFill>
                <a:latin typeface="Verdana"/>
                <a:ea typeface="Verdana"/>
                <a:cs typeface="Verdana"/>
                <a:sym typeface="Verdana"/>
              </a:rPr>
              <a:t>The European Language Resource Coordination (ELRC) network identifies and gathers language resources to improve translation quality</a:t>
            </a:r>
          </a:p>
          <a:p>
            <a:pPr lvl="0" algn="r">
              <a:defRPr sz="2500" b="0">
                <a:solidFill>
                  <a:srgbClr val="1F375C"/>
                </a:solidFill>
                <a:latin typeface="Verdana"/>
                <a:ea typeface="Verdana"/>
                <a:cs typeface="Verdana"/>
                <a:sym typeface="Verdana"/>
              </a:defRPr>
            </a:pPr>
            <a:endParaRPr lang="en" sz="2500" b="0">
              <a:solidFill>
                <a:srgbClr val="1F375C"/>
              </a:solidFill>
              <a:latin typeface="Verdana"/>
              <a:ea typeface="Verdana"/>
              <a:cs typeface="Verdana"/>
              <a:sym typeface="Verdana"/>
            </a:endParaRPr>
          </a:p>
        </p:txBody>
      </p:sp>
      <p:pic>
        <p:nvPicPr>
          <p:cNvPr id="927" name="team.png" descr="team.png"/>
          <p:cNvPicPr>
            <a:picLocks noChangeAspect="1"/>
          </p:cNvPicPr>
          <p:nvPr/>
        </p:nvPicPr>
        <p:blipFill>
          <a:blip r:embed="rId7">
            <a:extLst/>
          </a:blip>
          <a:stretch>
            <a:fillRect/>
          </a:stretch>
        </p:blipFill>
        <p:spPr>
          <a:xfrm>
            <a:off x="20070436" y="6451253"/>
            <a:ext cx="4102101" cy="4102101"/>
          </a:xfrm>
          <a:prstGeom prst="rect">
            <a:avLst/>
          </a:prstGeom>
          <a:ln w="3175">
            <a:miter lim="400000"/>
          </a:ln>
        </p:spPr>
      </p:pic>
      <p:pic>
        <p:nvPicPr>
          <p:cNvPr id="928" name="software_tools.png" descr="software_tools.png"/>
          <p:cNvPicPr>
            <a:picLocks noChangeAspect="1"/>
          </p:cNvPicPr>
          <p:nvPr/>
        </p:nvPicPr>
        <p:blipFill>
          <a:blip r:embed="rId8">
            <a:extLst/>
          </a:blip>
          <a:stretch>
            <a:fillRect/>
          </a:stretch>
        </p:blipFill>
        <p:spPr>
          <a:xfrm>
            <a:off x="20070436" y="3419863"/>
            <a:ext cx="4102101" cy="4102101"/>
          </a:xfrm>
          <a:prstGeom prst="rect">
            <a:avLst/>
          </a:prstGeom>
          <a:ln w="3175">
            <a:miter lim="400000"/>
          </a:ln>
        </p:spPr>
      </p:pic>
      <p:pic>
        <p:nvPicPr>
          <p:cNvPr id="929" name="experience (1).png" descr="experience (1).png"/>
          <p:cNvPicPr>
            <a:picLocks noChangeAspect="1"/>
          </p:cNvPicPr>
          <p:nvPr/>
        </p:nvPicPr>
        <p:blipFill>
          <a:blip r:embed="rId9">
            <a:extLst/>
          </a:blip>
          <a:stretch>
            <a:fillRect/>
          </a:stretch>
        </p:blipFill>
        <p:spPr>
          <a:xfrm>
            <a:off x="20070436" y="9663376"/>
            <a:ext cx="4102101" cy="4102101"/>
          </a:xfrm>
          <a:prstGeom prst="rect">
            <a:avLst/>
          </a:prstGeom>
          <a:ln w="3175">
            <a:miter lim="400000"/>
          </a:ln>
        </p:spPr>
      </p:pic>
    </p:spTree>
    <p:extLst>
      <p:ext uri="{BB962C8B-B14F-4D97-AF65-F5344CB8AC3E}">
        <p14:creationId xmlns:p14="http://schemas.microsoft.com/office/powerpoint/2010/main" val="343200247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Retângulo"/>
          <p:cNvSpPr/>
          <p:nvPr/>
        </p:nvSpPr>
        <p:spPr>
          <a:xfrm>
            <a:off x="13101142" y="82"/>
            <a:ext cx="11282858" cy="13716001"/>
          </a:xfrm>
          <a:prstGeom prst="rect">
            <a:avLst/>
          </a:prstGeom>
          <a:solidFill>
            <a:srgbClr val="E9EBEE"/>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805"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06"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07" name="How does CEF support projects to use the building blocks?"/>
          <p:cNvSpPr txBox="1"/>
          <p:nvPr/>
        </p:nvSpPr>
        <p:spPr>
          <a:xfrm>
            <a:off x="1393873" y="1657667"/>
            <a:ext cx="9005186" cy="287253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nchor="ctr">
            <a:spAutoFit/>
          </a:bodyPr>
          <a:lstStyle>
            <a:lvl1pPr algn="l">
              <a:lnSpc>
                <a:spcPct val="120000"/>
              </a:lnSpc>
              <a:defRPr sz="6000">
                <a:solidFill>
                  <a:srgbClr val="242529"/>
                </a:solidFill>
                <a:latin typeface="Verdana"/>
                <a:ea typeface="Verdana"/>
                <a:cs typeface="Verdana"/>
                <a:sym typeface="Verdana"/>
              </a:defRPr>
            </a:lvl1pPr>
          </a:lstStyle>
          <a:p>
            <a:r>
              <a:rPr lang="en-US" sz="5000" dirty="0" smtClean="0"/>
              <a:t>Digital transformation </a:t>
            </a:r>
            <a:r>
              <a:rPr lang="en-US" sz="5000" dirty="0"/>
              <a:t>presents new challenges</a:t>
            </a:r>
          </a:p>
          <a:p>
            <a:endParaRPr lang="en-US" sz="5000" dirty="0"/>
          </a:p>
        </p:txBody>
      </p:sp>
      <p:sp>
        <p:nvSpPr>
          <p:cNvPr id="810" name="Training…"/>
          <p:cNvSpPr txBox="1"/>
          <p:nvPr/>
        </p:nvSpPr>
        <p:spPr>
          <a:xfrm>
            <a:off x="18184631" y="2602242"/>
            <a:ext cx="5544210" cy="121053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nchor="ctr">
            <a:spAutoFit/>
          </a:bodyPr>
          <a:lstStyle/>
          <a:p>
            <a:pPr algn="l"/>
            <a:r>
              <a:rPr lang="en-US" sz="2400" dirty="0">
                <a:solidFill>
                  <a:srgbClr val="333333"/>
                </a:solidFill>
                <a:latin typeface="Avenir Next" panose="020B0503020202020204" pitchFamily="34" charset="0"/>
              </a:rPr>
              <a:t>Digital services </a:t>
            </a:r>
            <a:r>
              <a:rPr lang="en-US" sz="2400" b="0" dirty="0" smtClean="0">
                <a:solidFill>
                  <a:srgbClr val="333333"/>
                </a:solidFill>
                <a:latin typeface="Avenir Next" panose="020B0503020202020204" pitchFamily="34" charset="0"/>
              </a:rPr>
              <a:t>are progressively having </a:t>
            </a:r>
            <a:r>
              <a:rPr lang="en-US" sz="2400" b="0" dirty="0">
                <a:solidFill>
                  <a:srgbClr val="333333"/>
                </a:solidFill>
                <a:latin typeface="Avenir Next" panose="020B0503020202020204" pitchFamily="34" charset="0"/>
              </a:rPr>
              <a:t>the same legal validity as as traditional paper </a:t>
            </a:r>
            <a:r>
              <a:rPr lang="en-US" sz="2400" b="0" dirty="0" smtClean="0">
                <a:solidFill>
                  <a:srgbClr val="333333"/>
                </a:solidFill>
                <a:latin typeface="Avenir Next" panose="020B0503020202020204" pitchFamily="34" charset="0"/>
              </a:rPr>
              <a:t>process.</a:t>
            </a:r>
            <a:endParaRPr lang="en-US" sz="2400" b="0" dirty="0">
              <a:solidFill>
                <a:srgbClr val="333333"/>
              </a:solidFill>
              <a:latin typeface="Avenir Next" panose="020B0503020202020204" pitchFamily="34" charset="0"/>
            </a:endParaRPr>
          </a:p>
        </p:txBody>
      </p:sp>
      <p:pic>
        <p:nvPicPr>
          <p:cNvPr id="813" name="training (1).png" descr="training (1).png"/>
          <p:cNvPicPr>
            <a:picLocks noChangeAspect="1"/>
          </p:cNvPicPr>
          <p:nvPr/>
        </p:nvPicPr>
        <p:blipFill>
          <a:blip r:embed="rId4">
            <a:extLst/>
          </a:blip>
          <a:stretch>
            <a:fillRect/>
          </a:stretch>
        </p:blipFill>
        <p:spPr>
          <a:xfrm>
            <a:off x="14390637" y="1490673"/>
            <a:ext cx="3433677" cy="3433677"/>
          </a:xfrm>
          <a:prstGeom prst="rect">
            <a:avLst/>
          </a:prstGeom>
          <a:ln w="3175">
            <a:miter lim="400000"/>
          </a:ln>
        </p:spPr>
      </p:pic>
      <p:pic>
        <p:nvPicPr>
          <p:cNvPr id="814" name="testing (1).png" descr="testing (1).png"/>
          <p:cNvPicPr>
            <a:picLocks noChangeAspect="1"/>
          </p:cNvPicPr>
          <p:nvPr/>
        </p:nvPicPr>
        <p:blipFill>
          <a:blip r:embed="rId5">
            <a:extLst/>
          </a:blip>
          <a:stretch>
            <a:fillRect/>
          </a:stretch>
        </p:blipFill>
        <p:spPr>
          <a:xfrm>
            <a:off x="14392975" y="8796326"/>
            <a:ext cx="3429001" cy="3429001"/>
          </a:xfrm>
          <a:prstGeom prst="rect">
            <a:avLst/>
          </a:prstGeom>
          <a:ln w="3175">
            <a:miter lim="400000"/>
          </a:ln>
        </p:spPr>
      </p:pic>
      <p:pic>
        <p:nvPicPr>
          <p:cNvPr id="815" name="software (1).png" descr="software (1).png"/>
          <p:cNvPicPr>
            <a:picLocks noChangeAspect="1"/>
          </p:cNvPicPr>
          <p:nvPr/>
        </p:nvPicPr>
        <p:blipFill>
          <a:blip r:embed="rId6">
            <a:extLst/>
          </a:blip>
          <a:stretch>
            <a:fillRect/>
          </a:stretch>
        </p:blipFill>
        <p:spPr>
          <a:xfrm>
            <a:off x="14392975" y="5145837"/>
            <a:ext cx="3429001" cy="3429001"/>
          </a:xfrm>
          <a:prstGeom prst="rect">
            <a:avLst/>
          </a:prstGeom>
          <a:ln w="3175">
            <a:miter lim="400000"/>
          </a:ln>
        </p:spPr>
      </p:pic>
      <p:sp>
        <p:nvSpPr>
          <p:cNvPr id="17" name="How does CEF support projects to use the building blocks?">
            <a:extLst>
              <a:ext uri="{FF2B5EF4-FFF2-40B4-BE49-F238E27FC236}">
                <a16:creationId xmlns:a16="http://schemas.microsoft.com/office/drawing/2014/main" id="{1AA685BD-2271-F640-A32B-DCA03EE93F79}"/>
              </a:ext>
            </a:extLst>
          </p:cNvPr>
          <p:cNvSpPr txBox="1"/>
          <p:nvPr/>
        </p:nvSpPr>
        <p:spPr>
          <a:xfrm>
            <a:off x="1393873" y="4081811"/>
            <a:ext cx="9240540" cy="59780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lvl1pPr algn="l">
              <a:lnSpc>
                <a:spcPct val="120000"/>
              </a:lnSpc>
              <a:defRPr sz="6000">
                <a:solidFill>
                  <a:srgbClr val="242529"/>
                </a:solidFill>
                <a:latin typeface="Verdana"/>
                <a:ea typeface="Verdana"/>
                <a:cs typeface="Verdana"/>
                <a:sym typeface="Verdana"/>
              </a:defRPr>
            </a:lvl1pPr>
          </a:lstStyle>
          <a:p>
            <a:endParaRPr lang="en-US" sz="3000" dirty="0"/>
          </a:p>
        </p:txBody>
      </p:sp>
      <p:sp>
        <p:nvSpPr>
          <p:cNvPr id="18" name="In two ways:…">
            <a:extLst>
              <a:ext uri="{FF2B5EF4-FFF2-40B4-BE49-F238E27FC236}">
                <a16:creationId xmlns:a16="http://schemas.microsoft.com/office/drawing/2014/main" id="{A4CA6AC6-4AC1-0B44-B11F-323413F59820}"/>
              </a:ext>
            </a:extLst>
          </p:cNvPr>
          <p:cNvSpPr txBox="1"/>
          <p:nvPr/>
        </p:nvSpPr>
        <p:spPr>
          <a:xfrm>
            <a:off x="1393874" y="6675573"/>
            <a:ext cx="7668483" cy="55414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spAutoFit/>
          </a:bodyPr>
          <a:lstStyle/>
          <a:p>
            <a:pPr lvl="0" algn="l">
              <a:lnSpc>
                <a:spcPct val="140000"/>
              </a:lnSpc>
              <a:spcBef>
                <a:spcPts val="1000"/>
              </a:spcBef>
              <a:defRPr sz="2400" b="0">
                <a:latin typeface="Verdana"/>
                <a:ea typeface="Verdana"/>
                <a:cs typeface="Verdana"/>
                <a:sym typeface="Verdana"/>
              </a:defRPr>
            </a:pPr>
            <a:endParaRPr lang="en-US" sz="2400" dirty="0">
              <a:latin typeface="Verdana"/>
              <a:ea typeface="Verdana"/>
              <a:cs typeface="Verdana"/>
              <a:sym typeface="Verdana"/>
            </a:endParaRPr>
          </a:p>
        </p:txBody>
      </p:sp>
      <p:sp>
        <p:nvSpPr>
          <p:cNvPr id="19" name="Training…">
            <a:extLst>
              <a:ext uri="{FF2B5EF4-FFF2-40B4-BE49-F238E27FC236}">
                <a16:creationId xmlns:a16="http://schemas.microsoft.com/office/drawing/2014/main" id="{777C1058-6F4C-664E-9FAC-C58254FDB715}"/>
              </a:ext>
            </a:extLst>
          </p:cNvPr>
          <p:cNvSpPr txBox="1"/>
          <p:nvPr/>
        </p:nvSpPr>
        <p:spPr>
          <a:xfrm>
            <a:off x="18163266" y="6252730"/>
            <a:ext cx="5544210" cy="121053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nchor="ctr">
            <a:spAutoFit/>
          </a:bodyPr>
          <a:lstStyle/>
          <a:p>
            <a:pPr algn="l"/>
            <a:r>
              <a:rPr lang="en-US" sz="2400" b="0" dirty="0" smtClean="0">
                <a:solidFill>
                  <a:srgbClr val="333333"/>
                </a:solidFill>
                <a:latin typeface="Avenir Next" panose="020B0503020202020204" pitchFamily="34" charset="0"/>
              </a:rPr>
              <a:t>As a result,</a:t>
            </a:r>
            <a:r>
              <a:rPr lang="en-US" sz="2400" dirty="0" smtClean="0">
                <a:solidFill>
                  <a:srgbClr val="333333"/>
                </a:solidFill>
                <a:latin typeface="Avenir Next" panose="020B0503020202020204" pitchFamily="34" charset="0"/>
              </a:rPr>
              <a:t> digital </a:t>
            </a:r>
            <a:r>
              <a:rPr lang="en-US" sz="2400" dirty="0">
                <a:solidFill>
                  <a:srgbClr val="333333"/>
                </a:solidFill>
                <a:latin typeface="Avenir Next" panose="020B0503020202020204" pitchFamily="34" charset="0"/>
              </a:rPr>
              <a:t>services </a:t>
            </a:r>
            <a:r>
              <a:rPr lang="en-US" sz="2400" b="0" dirty="0" smtClean="0">
                <a:solidFill>
                  <a:srgbClr val="333333"/>
                </a:solidFill>
                <a:latin typeface="Avenir Next" panose="020B0503020202020204" pitchFamily="34" charset="0"/>
              </a:rPr>
              <a:t>must </a:t>
            </a:r>
            <a:r>
              <a:rPr lang="en-US" sz="2400" b="0" dirty="0">
                <a:solidFill>
                  <a:srgbClr val="333333"/>
                </a:solidFill>
                <a:latin typeface="Avenir Next" panose="020B0503020202020204" pitchFamily="34" charset="0"/>
              </a:rPr>
              <a:t>be trusted and work securely across </a:t>
            </a:r>
            <a:r>
              <a:rPr lang="en-US" sz="2400" b="0" dirty="0" smtClean="0">
                <a:solidFill>
                  <a:srgbClr val="333333"/>
                </a:solidFill>
                <a:latin typeface="Avenir Next" panose="020B0503020202020204" pitchFamily="34" charset="0"/>
              </a:rPr>
              <a:t>borders (interoperability).</a:t>
            </a:r>
            <a:endParaRPr lang="en-US" sz="2400" b="0" dirty="0">
              <a:solidFill>
                <a:srgbClr val="333333"/>
              </a:solidFill>
              <a:latin typeface="Avenir Next" panose="020B0503020202020204" pitchFamily="34" charset="0"/>
            </a:endParaRPr>
          </a:p>
        </p:txBody>
      </p:sp>
      <p:sp>
        <p:nvSpPr>
          <p:cNvPr id="20" name="Training…">
            <a:extLst>
              <a:ext uri="{FF2B5EF4-FFF2-40B4-BE49-F238E27FC236}">
                <a16:creationId xmlns:a16="http://schemas.microsoft.com/office/drawing/2014/main" id="{6C91195C-D23B-2547-A24B-1FE317D2BEE9}"/>
              </a:ext>
            </a:extLst>
          </p:cNvPr>
          <p:cNvSpPr txBox="1"/>
          <p:nvPr/>
        </p:nvSpPr>
        <p:spPr>
          <a:xfrm>
            <a:off x="18163266" y="9718902"/>
            <a:ext cx="5544210" cy="157986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nchor="ctr">
            <a:spAutoFit/>
          </a:bodyPr>
          <a:lstStyle/>
          <a:p>
            <a:pPr algn="l"/>
            <a:r>
              <a:rPr lang="en-US" sz="2400" dirty="0">
                <a:solidFill>
                  <a:srgbClr val="333333"/>
                </a:solidFill>
                <a:latin typeface="Avenir Next" panose="020B0503020202020204" pitchFamily="34" charset="0"/>
              </a:rPr>
              <a:t>So that </a:t>
            </a:r>
            <a:r>
              <a:rPr lang="en-US" sz="2400" b="0" dirty="0" smtClean="0">
                <a:solidFill>
                  <a:srgbClr val="333333"/>
                </a:solidFill>
                <a:latin typeface="Avenir Next" panose="020B0503020202020204" pitchFamily="34" charset="0"/>
              </a:rPr>
              <a:t>citizens </a:t>
            </a:r>
            <a:r>
              <a:rPr lang="en-US" sz="2400" b="0" dirty="0">
                <a:solidFill>
                  <a:srgbClr val="333333"/>
                </a:solidFill>
                <a:latin typeface="Avenir Next" panose="020B0503020202020204" pitchFamily="34" charset="0"/>
              </a:rPr>
              <a:t>and businesses benefit from the convenience of digital services and can make the most of the digital single </a:t>
            </a:r>
            <a:r>
              <a:rPr lang="en-US" sz="2400" b="0" dirty="0" smtClean="0">
                <a:solidFill>
                  <a:srgbClr val="333333"/>
                </a:solidFill>
                <a:latin typeface="Avenir Next" panose="020B0503020202020204" pitchFamily="34" charset="0"/>
              </a:rPr>
              <a:t>market.</a:t>
            </a:r>
            <a:endParaRPr lang="en-US" sz="2400" b="0" dirty="0">
              <a:solidFill>
                <a:srgbClr val="333333"/>
              </a:solidFill>
              <a:latin typeface="Avenir Next" panose="020B0503020202020204" pitchFamily="34" charset="0"/>
            </a:endParaRPr>
          </a:p>
        </p:txBody>
      </p:sp>
      <p:sp>
        <p:nvSpPr>
          <p:cNvPr id="16" name="Linha"/>
          <p:cNvSpPr/>
          <p:nvPr/>
        </p:nvSpPr>
        <p:spPr>
          <a:xfrm>
            <a:off x="1493849" y="4081811"/>
            <a:ext cx="1270001" cy="1"/>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4" name="TextBox 3"/>
          <p:cNvSpPr txBox="1"/>
          <p:nvPr/>
        </p:nvSpPr>
        <p:spPr>
          <a:xfrm>
            <a:off x="1393874" y="4686634"/>
            <a:ext cx="9542746" cy="4342727"/>
          </a:xfrm>
          <a:prstGeom prst="rect">
            <a:avLst/>
          </a:prstGeom>
          <a:noFill/>
        </p:spPr>
        <p:txBody>
          <a:bodyPr wrap="square" rtlCol="0">
            <a:spAutoFit/>
          </a:bodyPr>
          <a:lstStyle/>
          <a:p>
            <a:pPr lvl="0" algn="l">
              <a:lnSpc>
                <a:spcPct val="140000"/>
              </a:lnSpc>
              <a:spcBef>
                <a:spcPts val="1000"/>
              </a:spcBef>
              <a:defRPr sz="2400" b="0">
                <a:latin typeface="Verdana"/>
                <a:ea typeface="Verdana"/>
                <a:cs typeface="Verdana"/>
                <a:sym typeface="Verdana"/>
              </a:defRPr>
            </a:pPr>
            <a:r>
              <a:rPr lang="en-US" sz="2400" b="0" dirty="0">
                <a:latin typeface="Verdana"/>
                <a:ea typeface="Verdana"/>
                <a:cs typeface="Verdana"/>
                <a:sym typeface="Verdana"/>
              </a:rPr>
              <a:t>New EU-wide regulations are being designed to support the ongoing digital transformation, e.g.:</a:t>
            </a:r>
          </a:p>
          <a:p>
            <a:pPr marL="342900" lvl="0" indent="-342900" algn="l">
              <a:lnSpc>
                <a:spcPct val="140000"/>
              </a:lnSpc>
              <a:spcBef>
                <a:spcPts val="1000"/>
              </a:spcBef>
              <a:buFont typeface="Arial" panose="020B0604020202020204" pitchFamily="34" charset="0"/>
              <a:buChar char="•"/>
              <a:defRPr sz="2400" b="0">
                <a:latin typeface="Verdana"/>
                <a:ea typeface="Verdana"/>
                <a:cs typeface="Verdana"/>
                <a:sym typeface="Verdana"/>
              </a:defRPr>
            </a:pPr>
            <a:r>
              <a:rPr lang="en-US" sz="2400" dirty="0" err="1">
                <a:latin typeface="Verdana"/>
                <a:ea typeface="Verdana"/>
                <a:cs typeface="Verdana"/>
                <a:sym typeface="Verdana"/>
              </a:rPr>
              <a:t>eIDAS</a:t>
            </a:r>
            <a:r>
              <a:rPr lang="en-US" sz="2400" b="0" dirty="0">
                <a:latin typeface="Verdana"/>
                <a:ea typeface="Verdana"/>
                <a:cs typeface="Verdana"/>
                <a:sym typeface="Verdana"/>
              </a:rPr>
              <a:t> (electronic Identification, Authentication and trust Services);</a:t>
            </a:r>
          </a:p>
          <a:p>
            <a:pPr marL="342900" lvl="0" indent="-342900" algn="l">
              <a:lnSpc>
                <a:spcPct val="140000"/>
              </a:lnSpc>
              <a:spcBef>
                <a:spcPts val="1000"/>
              </a:spcBef>
              <a:buFont typeface="Arial" panose="020B0604020202020204" pitchFamily="34" charset="0"/>
              <a:buChar char="•"/>
              <a:defRPr sz="2400" b="0">
                <a:latin typeface="Verdana"/>
                <a:ea typeface="Verdana"/>
                <a:cs typeface="Verdana"/>
                <a:sym typeface="Verdana"/>
              </a:defRPr>
            </a:pPr>
            <a:r>
              <a:rPr lang="en-US" sz="2400" dirty="0">
                <a:latin typeface="Verdana"/>
                <a:ea typeface="Verdana"/>
                <a:cs typeface="Verdana"/>
                <a:sym typeface="Verdana"/>
              </a:rPr>
              <a:t>GDPR</a:t>
            </a:r>
            <a:r>
              <a:rPr lang="en-US" sz="2400" b="0" dirty="0">
                <a:latin typeface="Verdana"/>
                <a:ea typeface="Verdana"/>
                <a:cs typeface="Verdana"/>
                <a:sym typeface="Verdana"/>
              </a:rPr>
              <a:t> (General Data Protection Regulation);</a:t>
            </a:r>
          </a:p>
          <a:p>
            <a:pPr marL="342900" lvl="0" indent="-342900" algn="l">
              <a:lnSpc>
                <a:spcPct val="140000"/>
              </a:lnSpc>
              <a:spcBef>
                <a:spcPts val="1000"/>
              </a:spcBef>
              <a:buFont typeface="Arial" panose="020B0604020202020204" pitchFamily="34" charset="0"/>
              <a:buChar char="•"/>
              <a:defRPr sz="2400" b="0">
                <a:latin typeface="Verdana"/>
                <a:ea typeface="Verdana"/>
                <a:cs typeface="Verdana"/>
                <a:sym typeface="Verdana"/>
              </a:defRPr>
            </a:pPr>
            <a:r>
              <a:rPr lang="en-US" sz="2400" b="0" dirty="0" err="1">
                <a:latin typeface="Verdana"/>
                <a:ea typeface="Verdana"/>
                <a:cs typeface="Verdana"/>
                <a:sym typeface="Verdana"/>
              </a:rPr>
              <a:t>eInvoicing</a:t>
            </a:r>
            <a:r>
              <a:rPr lang="en-US" sz="2400" b="0" dirty="0">
                <a:latin typeface="Verdana"/>
                <a:ea typeface="Verdana"/>
                <a:cs typeface="Verdana"/>
                <a:sym typeface="Verdana"/>
              </a:rPr>
              <a:t> Directive (electronic Invoicing in public procurement)</a:t>
            </a:r>
          </a:p>
          <a:p>
            <a:endParaRPr lang="en-US" sz="1600" b="0" dirty="0" smtClean="0">
              <a:solidFill>
                <a:srgbClr val="646567"/>
              </a:solidFill>
            </a:endParaRPr>
          </a:p>
        </p:txBody>
      </p:sp>
    </p:spTree>
    <p:extLst>
      <p:ext uri="{BB962C8B-B14F-4D97-AF65-F5344CB8AC3E}">
        <p14:creationId xmlns:p14="http://schemas.microsoft.com/office/powerpoint/2010/main" val="38792181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7" y="12524096"/>
            <a:ext cx="1012354" cy="702068"/>
          </a:xfrm>
          <a:prstGeom prst="rect">
            <a:avLst/>
          </a:prstGeom>
          <a:ln w="3175">
            <a:miter lim="400000"/>
          </a:ln>
        </p:spPr>
      </p:pic>
      <p:sp>
        <p:nvSpPr>
          <p:cNvPr id="937" name="Linha"/>
          <p:cNvSpPr/>
          <p:nvPr/>
        </p:nvSpPr>
        <p:spPr>
          <a:xfrm flipV="1">
            <a:off x="23925923" y="12664417"/>
            <a:ext cx="2" cy="532678"/>
          </a:xfrm>
          <a:prstGeom prst="line">
            <a:avLst/>
          </a:prstGeom>
          <a:ln w="38100">
            <a:solidFill>
              <a:srgbClr val="2E499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sz="3000"/>
          </a:p>
        </p:txBody>
      </p:sp>
      <p:sp>
        <p:nvSpPr>
          <p:cNvPr id="938" name="Supporting smart education with BDTI."/>
          <p:cNvSpPr txBox="1"/>
          <p:nvPr/>
        </p:nvSpPr>
        <p:spPr>
          <a:xfrm>
            <a:off x="1312970" y="1303736"/>
            <a:ext cx="9240540" cy="194920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lvl1pPr algn="l">
              <a:lnSpc>
                <a:spcPct val="120000"/>
              </a:lnSpc>
              <a:defRPr sz="5000">
                <a:solidFill>
                  <a:srgbClr val="242529"/>
                </a:solidFill>
                <a:latin typeface="Verdana"/>
                <a:ea typeface="Verdana"/>
                <a:cs typeface="Verdana"/>
                <a:sym typeface="Verdana"/>
              </a:defRPr>
            </a:lvl1pPr>
          </a:lstStyle>
          <a:p>
            <a:r>
              <a:rPr lang="en-US" dirty="0"/>
              <a:t>Connecting Member States with </a:t>
            </a:r>
            <a:r>
              <a:rPr lang="en-US" dirty="0" err="1"/>
              <a:t>eTranslation</a:t>
            </a:r>
            <a:r>
              <a:rPr lang="en-US" dirty="0"/>
              <a:t> </a:t>
            </a:r>
            <a:endParaRPr dirty="0"/>
          </a:p>
        </p:txBody>
      </p:sp>
      <p:sp>
        <p:nvSpPr>
          <p:cNvPr id="939" name="Linha"/>
          <p:cNvSpPr/>
          <p:nvPr/>
        </p:nvSpPr>
        <p:spPr>
          <a:xfrm>
            <a:off x="1337335" y="3785487"/>
            <a:ext cx="641490" cy="2"/>
          </a:xfrm>
          <a:prstGeom prst="line">
            <a:avLst/>
          </a:prstGeom>
          <a:ln w="76200">
            <a:solidFill>
              <a:srgbClr val="000000"/>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sz="3000"/>
          </a:p>
        </p:txBody>
      </p:sp>
      <p:sp>
        <p:nvSpPr>
          <p:cNvPr id="940" name="The challenge…"/>
          <p:cNvSpPr txBox="1"/>
          <p:nvPr/>
        </p:nvSpPr>
        <p:spPr>
          <a:xfrm>
            <a:off x="1312970" y="4242736"/>
            <a:ext cx="11529516" cy="87597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6" tIns="50776" rIns="50776" bIns="50776" anchor="ctr">
            <a:spAutoFit/>
          </a:bodyPr>
          <a:lstStyle/>
          <a:p>
            <a:pPr algn="l">
              <a:lnSpc>
                <a:spcPct val="140000"/>
              </a:lnSpc>
              <a:defRPr sz="2400">
                <a:latin typeface="Verdana"/>
                <a:ea typeface="Verdana"/>
                <a:cs typeface="Verdana"/>
                <a:sym typeface="Verdana"/>
              </a:defRPr>
            </a:pPr>
            <a:r>
              <a:rPr sz="2400" dirty="0"/>
              <a:t>The challenge</a:t>
            </a:r>
          </a:p>
          <a:p>
            <a:pPr marL="228600" indent="-228600" algn="l">
              <a:lnSpc>
                <a:spcPct val="140000"/>
              </a:lnSpc>
              <a:spcBef>
                <a:spcPts val="1000"/>
              </a:spcBef>
              <a:buSzPct val="50000"/>
              <a:buChar char="•"/>
              <a:defRPr sz="1600" b="0">
                <a:latin typeface="Verdana"/>
                <a:ea typeface="Verdana"/>
                <a:cs typeface="Verdana"/>
                <a:sym typeface="Verdana"/>
              </a:defRPr>
            </a:pPr>
            <a:r>
              <a:rPr lang="en-US" sz="1600" dirty="0"/>
              <a:t>Many member states share their borders with fellow member states. Close proximity often translates into close cross-border trade. However, many obstacles lie in the way of cross-border cooperation. One is a language barrier. </a:t>
            </a:r>
          </a:p>
          <a:p>
            <a:pPr marL="228600" indent="-228600" algn="l">
              <a:lnSpc>
                <a:spcPct val="140000"/>
              </a:lnSpc>
              <a:spcBef>
                <a:spcPts val="1000"/>
              </a:spcBef>
              <a:buSzPct val="50000"/>
              <a:buChar char="•"/>
              <a:defRPr sz="1600" b="0">
                <a:latin typeface="Verdana"/>
                <a:ea typeface="Verdana"/>
                <a:cs typeface="Verdana"/>
                <a:sym typeface="Verdana"/>
              </a:defRPr>
            </a:pPr>
            <a:r>
              <a:rPr lang="en-US" sz="1600" dirty="0"/>
              <a:t>Take the example of Croatia, Slovakia and Slovenia, three countries in central Europe, and their attempt to open their national eProcurement process across borders. With eProcurement, the management of public tenders was set to be simplified to shorten the bidding cycle, increase transparency and boost innovation.</a:t>
            </a:r>
          </a:p>
          <a:p>
            <a:pPr marL="228600" indent="-228600" algn="l">
              <a:lnSpc>
                <a:spcPct val="140000"/>
              </a:lnSpc>
              <a:spcBef>
                <a:spcPts val="1000"/>
              </a:spcBef>
              <a:buSzPct val="50000"/>
              <a:buChar char="•"/>
              <a:defRPr sz="1600" b="0">
                <a:latin typeface="Verdana"/>
                <a:ea typeface="Verdana"/>
                <a:cs typeface="Verdana"/>
                <a:sym typeface="Verdana"/>
              </a:defRPr>
            </a:pPr>
            <a:r>
              <a:rPr lang="en-US" sz="1600" dirty="0"/>
              <a:t>Yet, the member states needed to ensure that the platform and tenders seamlessly translate into Croatian, Slovak and Slovene. </a:t>
            </a:r>
            <a:endParaRPr sz="1600" dirty="0"/>
          </a:p>
          <a:p>
            <a:pPr algn="l">
              <a:lnSpc>
                <a:spcPct val="140000"/>
              </a:lnSpc>
              <a:buSzPct val="50000"/>
              <a:defRPr sz="1600" b="0">
                <a:latin typeface="Verdana"/>
                <a:ea typeface="Verdana"/>
                <a:cs typeface="Verdana"/>
                <a:sym typeface="Verdana"/>
              </a:defRPr>
            </a:pPr>
            <a:endParaRPr lang="en-US" sz="1800" dirty="0"/>
          </a:p>
          <a:p>
            <a:pPr algn="l">
              <a:lnSpc>
                <a:spcPct val="140000"/>
              </a:lnSpc>
              <a:defRPr sz="2400">
                <a:latin typeface="Verdana"/>
                <a:ea typeface="Verdana"/>
                <a:cs typeface="Verdana"/>
                <a:sym typeface="Verdana"/>
              </a:defRPr>
            </a:pPr>
            <a:r>
              <a:rPr lang="en-US" sz="2400" dirty="0"/>
              <a:t>The solution</a:t>
            </a:r>
            <a:endParaRPr lang="en-US" sz="2400" dirty="0">
              <a:latin typeface="Verdana"/>
            </a:endParaRPr>
          </a:p>
          <a:p>
            <a:pPr marL="285750" indent="-285750" algn="l">
              <a:lnSpc>
                <a:spcPct val="140000"/>
              </a:lnSpc>
              <a:buSzPct val="50000"/>
              <a:buFont typeface="Arial" panose="020B0604020202020204" pitchFamily="34" charset="0"/>
              <a:buChar char="•"/>
              <a:defRPr sz="1600" b="0">
                <a:latin typeface="Verdana"/>
                <a:ea typeface="Verdana"/>
                <a:cs typeface="Verdana"/>
                <a:sym typeface="Verdana"/>
              </a:defRPr>
            </a:pPr>
            <a:r>
              <a:rPr lang="en-US" sz="1600" dirty="0" err="1">
                <a:latin typeface="Verdana" charset="0"/>
              </a:rPr>
              <a:t>TendersForAll</a:t>
            </a:r>
            <a:r>
              <a:rPr lang="en-US" sz="1600" dirty="0">
                <a:latin typeface="Verdana" charset="0"/>
              </a:rPr>
              <a:t>, the platform interconnecting the three countries procurement systems, integrated with </a:t>
            </a:r>
            <a:r>
              <a:rPr lang="en-US" sz="1600" dirty="0" err="1">
                <a:latin typeface="Verdana" charset="0"/>
              </a:rPr>
              <a:t>eTranslation</a:t>
            </a:r>
            <a:r>
              <a:rPr lang="en-US" sz="1600" dirty="0">
                <a:latin typeface="Verdana" charset="0"/>
              </a:rPr>
              <a:t> to translate all the tendering information for potential suppliers in their language. This breaks down language barriers and increases cross-border procurement for the three countries. </a:t>
            </a:r>
          </a:p>
          <a:p>
            <a:pPr marL="228600" indent="-228600" algn="l">
              <a:lnSpc>
                <a:spcPct val="140000"/>
              </a:lnSpc>
              <a:buSzPct val="50000"/>
              <a:buChar char="•"/>
              <a:defRPr sz="1600" b="0">
                <a:latin typeface="Verdana"/>
                <a:ea typeface="Verdana"/>
                <a:cs typeface="Verdana"/>
                <a:sym typeface="Verdana"/>
              </a:defRPr>
            </a:pPr>
            <a:r>
              <a:rPr lang="en-US" sz="1600" dirty="0">
                <a:latin typeface="Verdana" charset="0"/>
              </a:rPr>
              <a:t> </a:t>
            </a:r>
            <a:r>
              <a:rPr lang="en-US" sz="1600" dirty="0" err="1">
                <a:latin typeface="Verdana" charset="0"/>
              </a:rPr>
              <a:t>eTranslation</a:t>
            </a:r>
            <a:r>
              <a:rPr lang="en-US" sz="1600" dirty="0">
                <a:latin typeface="Verdana" charset="0"/>
              </a:rPr>
              <a:t> breaks down language barriers by offering machine translation tool to public authorities. The service covers all EU languages, as well as Icelandic and Norwegian, by translating digital text on demand and by automatically populating multilingual digital content and services. </a:t>
            </a:r>
            <a:r>
              <a:rPr lang="en-US" sz="1600" dirty="0" err="1">
                <a:latin typeface="Verdana" charset="0"/>
              </a:rPr>
              <a:t>eTranslation</a:t>
            </a:r>
            <a:r>
              <a:rPr lang="en-US" sz="1600" dirty="0">
                <a:latin typeface="Verdana" charset="0"/>
              </a:rPr>
              <a:t> services enhance process efficiencies and reduce costs.</a:t>
            </a:r>
          </a:p>
          <a:p>
            <a:pPr marL="228600" indent="-228600" algn="l">
              <a:lnSpc>
                <a:spcPct val="140000"/>
              </a:lnSpc>
              <a:buSzPct val="50000"/>
              <a:buChar char="•"/>
              <a:defRPr sz="1600" b="0">
                <a:latin typeface="Verdana"/>
                <a:ea typeface="Verdana"/>
                <a:cs typeface="Verdana"/>
                <a:sym typeface="Verdana"/>
              </a:defRPr>
            </a:pPr>
            <a:r>
              <a:rPr lang="en-US" sz="1600" dirty="0">
                <a:latin typeface="Verdana" charset="0"/>
              </a:rPr>
              <a:t>High quality machine translation draws on decades worth of work by EU translators, offering excellent results for EU policy and legal documents. It is confidential, secure and simplifies translation processes by providing fast translation into multiple languages at once. </a:t>
            </a:r>
          </a:p>
          <a:p>
            <a:pPr marL="228600" indent="-228600">
              <a:lnSpc>
                <a:spcPct val="140000"/>
              </a:lnSpc>
              <a:buSzPct val="50000"/>
              <a:buChar char="•"/>
              <a:defRPr sz="1600" b="0">
                <a:latin typeface="Verdana"/>
                <a:ea typeface="Verdana"/>
                <a:cs typeface="Verdana"/>
                <a:sym typeface="Verdana"/>
              </a:defRPr>
            </a:pPr>
            <a:endParaRPr lang="en-US" sz="1600" dirty="0">
              <a:latin typeface="Verdana" charset="0"/>
            </a:endParaRPr>
          </a:p>
          <a:p>
            <a:pPr algn="l">
              <a:lnSpc>
                <a:spcPct val="140000"/>
              </a:lnSpc>
              <a:buSzPct val="50000"/>
              <a:defRPr sz="1600" b="0">
                <a:latin typeface="Verdana"/>
                <a:ea typeface="Verdana"/>
                <a:cs typeface="Verdana"/>
                <a:sym typeface="Verdana"/>
              </a:defRPr>
            </a:pPr>
            <a:r>
              <a:rPr lang="en-US" sz="1600" b="0" dirty="0">
                <a:latin typeface="Verdana" charset="0"/>
                <a:ea typeface="Verdana"/>
                <a:cs typeface="Verdana"/>
                <a:hlinkClick r:id="rId3"/>
              </a:rPr>
              <a:t>Read the story</a:t>
            </a:r>
            <a:endParaRPr sz="1600" b="0" dirty="0">
              <a:latin typeface="Verdana" charset="0"/>
              <a:ea typeface="Verdana"/>
              <a:cs typeface="Verdana"/>
            </a:endParaRPr>
          </a:p>
        </p:txBody>
      </p:sp>
      <p:pic>
        <p:nvPicPr>
          <p:cNvPr id="941" name="logoCE.gif" descr="logoCE.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33000" y="12522201"/>
            <a:ext cx="1016000" cy="704598"/>
          </a:xfrm>
          <a:prstGeom prst="rect">
            <a:avLst/>
          </a:prstGeom>
          <a:ln w="3175">
            <a:miter lim="400000"/>
          </a:ln>
        </p:spPr>
      </p:pic>
      <p:sp>
        <p:nvSpPr>
          <p:cNvPr id="942" name="Linha"/>
          <p:cNvSpPr/>
          <p:nvPr/>
        </p:nvSpPr>
        <p:spPr>
          <a:xfrm flipV="1">
            <a:off x="23925923" y="12664417"/>
            <a:ext cx="2" cy="532678"/>
          </a:xfrm>
          <a:prstGeom prst="line">
            <a:avLst/>
          </a:prstGeom>
          <a:ln w="38100">
            <a:solidFill>
              <a:srgbClr val="FFFFF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sz="3000"/>
          </a:p>
        </p:txBody>
      </p:sp>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4065135" y="0"/>
            <a:ext cx="10357652" cy="13716000"/>
          </a:xfrm>
          <a:prstGeom prst="rect">
            <a:avLst/>
          </a:prstGeom>
        </p:spPr>
      </p:pic>
    </p:spTree>
    <p:extLst>
      <p:ext uri="{BB962C8B-B14F-4D97-AF65-F5344CB8AC3E}">
        <p14:creationId xmlns:p14="http://schemas.microsoft.com/office/powerpoint/2010/main" val="2300121173"/>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940"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a:defRPr sz="3000" b="0">
                <a:solidFill>
                  <a:srgbClr val="FFFFFF"/>
                </a:solidFill>
                <a:latin typeface="+mn-lt"/>
                <a:ea typeface="+mn-ea"/>
                <a:cs typeface="+mn-cs"/>
                <a:sym typeface="Helvetica Neue Medium"/>
              </a:defRPr>
            </a:pPr>
            <a:endParaRPr/>
          </a:p>
        </p:txBody>
      </p:sp>
      <p:pic>
        <p:nvPicPr>
          <p:cNvPr id="942" name="get_ready.png" descr="get_ready.png"/>
          <p:cNvPicPr>
            <a:picLocks noChangeAspect="1"/>
          </p:cNvPicPr>
          <p:nvPr/>
        </p:nvPicPr>
        <p:blipFill>
          <a:blip r:embed="rId3">
            <a:extLst/>
          </a:blip>
          <a:stretch>
            <a:fillRect/>
          </a:stretch>
        </p:blipFill>
        <p:spPr>
          <a:xfrm>
            <a:off x="-859852" y="338666"/>
            <a:ext cx="26992416" cy="15183235"/>
          </a:xfrm>
          <a:prstGeom prst="rect">
            <a:avLst/>
          </a:prstGeom>
          <a:ln w="3175">
            <a:miter lim="400000"/>
          </a:ln>
        </p:spPr>
      </p:pic>
      <p:sp>
        <p:nvSpPr>
          <p:cNvPr id="941" name="Ready to get started?…"/>
          <p:cNvSpPr txBox="1"/>
          <p:nvPr/>
        </p:nvSpPr>
        <p:spPr>
          <a:xfrm>
            <a:off x="1409085" y="1531824"/>
            <a:ext cx="18291433" cy="439461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algn="l">
              <a:lnSpc>
                <a:spcPct val="140000"/>
              </a:lnSpc>
              <a:defRPr sz="10000">
                <a:solidFill>
                  <a:srgbClr val="242529"/>
                </a:solidFill>
                <a:latin typeface="Verdana"/>
                <a:ea typeface="Verdana"/>
                <a:cs typeface="Verdana"/>
                <a:sym typeface="Verdana"/>
              </a:defRPr>
            </a:pPr>
            <a:r>
              <a:rPr lang="en-GB" dirty="0"/>
              <a:t>Ready to get started?</a:t>
            </a:r>
          </a:p>
          <a:p>
            <a:pPr algn="l">
              <a:lnSpc>
                <a:spcPct val="120000"/>
              </a:lnSpc>
              <a:defRPr sz="4000" b="0">
                <a:solidFill>
                  <a:srgbClr val="242529"/>
                </a:solidFill>
                <a:latin typeface="Verdana"/>
                <a:ea typeface="Verdana"/>
                <a:cs typeface="Verdana"/>
                <a:sym typeface="Verdana"/>
              </a:defRPr>
            </a:pPr>
            <a:endParaRPr lang="en-GB" dirty="0"/>
          </a:p>
          <a:p>
            <a:pPr algn="l">
              <a:lnSpc>
                <a:spcPct val="120000"/>
              </a:lnSpc>
              <a:defRPr sz="4000" b="0">
                <a:solidFill>
                  <a:srgbClr val="242529"/>
                </a:solidFill>
                <a:latin typeface="Verdana"/>
                <a:ea typeface="Verdana"/>
                <a:cs typeface="Verdana"/>
                <a:sym typeface="Verdana"/>
              </a:defRPr>
            </a:pPr>
            <a:r>
              <a:rPr lang="en-GB" dirty="0"/>
              <a:t>Reach out to us to learn more!</a:t>
            </a:r>
          </a:p>
          <a:p>
            <a:pPr algn="l">
              <a:lnSpc>
                <a:spcPct val="120000"/>
              </a:lnSpc>
              <a:defRPr sz="4000" b="0">
                <a:solidFill>
                  <a:srgbClr val="242529"/>
                </a:solidFill>
                <a:latin typeface="Verdana"/>
                <a:ea typeface="Verdana"/>
                <a:cs typeface="Verdana"/>
                <a:sym typeface="Verdana"/>
              </a:defRPr>
            </a:pPr>
            <a:r>
              <a:rPr lang="en-GB" dirty="0"/>
              <a:t>Or visit our website </a:t>
            </a:r>
            <a:r>
              <a:rPr lang="en-GB" dirty="0" err="1">
                <a:hlinkClick r:id="rId4"/>
              </a:rPr>
              <a:t>www.ec.europa.eu</a:t>
            </a:r>
            <a:r>
              <a:rPr lang="en-GB" dirty="0">
                <a:hlinkClick r:id="rId4"/>
              </a:rPr>
              <a:t>/</a:t>
            </a:r>
            <a:r>
              <a:rPr lang="en-GB" dirty="0" err="1">
                <a:hlinkClick r:id="rId4"/>
              </a:rPr>
              <a:t>cefdigital</a:t>
            </a:r>
            <a:endParaRPr lang="en-GB" dirty="0"/>
          </a:p>
        </p:txBody>
      </p:sp>
    </p:spTree>
    <p:extLst>
      <p:ext uri="{BB962C8B-B14F-4D97-AF65-F5344CB8AC3E}">
        <p14:creationId xmlns:p14="http://schemas.microsoft.com/office/powerpoint/2010/main" val="256734570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0" name="Retângulo"/>
          <p:cNvSpPr/>
          <p:nvPr/>
        </p:nvSpPr>
        <p:spPr>
          <a:xfrm>
            <a:off x="-186267" y="0"/>
            <a:ext cx="8312318" cy="13716001"/>
          </a:xfrm>
          <a:prstGeom prst="rect">
            <a:avLst/>
          </a:prstGeom>
          <a:solidFill>
            <a:srgbClr val="1F375C"/>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731" name="Do you relate to any of these…"/>
          <p:cNvSpPr txBox="1"/>
          <p:nvPr/>
        </p:nvSpPr>
        <p:spPr>
          <a:xfrm>
            <a:off x="580291" y="5225190"/>
            <a:ext cx="7061479" cy="326565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nchor="ctr">
            <a:spAutoFit/>
          </a:bodyPr>
          <a:lstStyle/>
          <a:p>
            <a:pPr algn="l">
              <a:lnSpc>
                <a:spcPct val="120000"/>
              </a:lnSpc>
              <a:defRPr sz="5000">
                <a:solidFill>
                  <a:srgbClr val="FFFFFF"/>
                </a:solidFill>
                <a:latin typeface="Verdana"/>
                <a:ea typeface="Verdana"/>
                <a:cs typeface="Verdana"/>
                <a:sym typeface="Verdana"/>
              </a:defRPr>
            </a:pPr>
            <a:r>
              <a:rPr lang="en-US" sz="3500" dirty="0">
                <a:solidFill>
                  <a:srgbClr val="F2C846"/>
                </a:solidFill>
                <a:sym typeface="Verdana"/>
              </a:rPr>
              <a:t>Digital </a:t>
            </a:r>
            <a:r>
              <a:rPr lang="en-US" sz="3500" dirty="0" smtClean="0">
                <a:solidFill>
                  <a:srgbClr val="F2C846"/>
                </a:solidFill>
                <a:sym typeface="Verdana"/>
              </a:rPr>
              <a:t>Transformation </a:t>
            </a:r>
            <a:r>
              <a:rPr lang="en-US" sz="3500" dirty="0">
                <a:solidFill>
                  <a:srgbClr val="F2C846"/>
                </a:solidFill>
                <a:sym typeface="Verdana"/>
              </a:rPr>
              <a:t>powered by new EU-wide regulations</a:t>
            </a:r>
            <a:r>
              <a:rPr lang="en-US" sz="3500" b="0" dirty="0">
                <a:sym typeface="Verdana"/>
              </a:rPr>
              <a:t> will enable convenient </a:t>
            </a:r>
            <a:r>
              <a:rPr lang="en-US" sz="3500" dirty="0">
                <a:solidFill>
                  <a:srgbClr val="F2C846"/>
                </a:solidFill>
                <a:sym typeface="Verdana"/>
              </a:rPr>
              <a:t>cross-border </a:t>
            </a:r>
            <a:r>
              <a:rPr lang="en-US" sz="3500" b="0" dirty="0">
                <a:sym typeface="Verdana"/>
              </a:rPr>
              <a:t>online digital services.</a:t>
            </a:r>
            <a:endParaRPr lang="en-GB" sz="3500" b="0" dirty="0">
              <a:solidFill>
                <a:schemeClr val="bg1"/>
              </a:solidFill>
              <a:latin typeface="Verdana"/>
              <a:ea typeface="Verdana"/>
              <a:cs typeface="Verdana"/>
              <a:sym typeface="Verdana"/>
            </a:endParaRPr>
          </a:p>
        </p:txBody>
      </p:sp>
      <p:pic>
        <p:nvPicPr>
          <p:cNvPr id="733" name="business (1).png" descr="business (1).png"/>
          <p:cNvPicPr>
            <a:picLocks noChangeAspect="1"/>
          </p:cNvPicPr>
          <p:nvPr/>
        </p:nvPicPr>
        <p:blipFill>
          <a:blip r:embed="rId2">
            <a:extLst/>
          </a:blip>
          <a:stretch>
            <a:fillRect/>
          </a:stretch>
        </p:blipFill>
        <p:spPr>
          <a:xfrm>
            <a:off x="9688054" y="2996577"/>
            <a:ext cx="1800000" cy="1800001"/>
          </a:xfrm>
          <a:prstGeom prst="rect">
            <a:avLst/>
          </a:prstGeom>
          <a:ln w="3175" cap="flat">
            <a:noFill/>
            <a:miter lim="400000"/>
          </a:ln>
          <a:effectLst/>
        </p:spPr>
      </p:pic>
      <p:pic>
        <p:nvPicPr>
          <p:cNvPr id="736" name="citizens (1).png" descr="citizens (1).png"/>
          <p:cNvPicPr>
            <a:picLocks noChangeAspect="1"/>
          </p:cNvPicPr>
          <p:nvPr/>
        </p:nvPicPr>
        <p:blipFill>
          <a:blip r:embed="rId3">
            <a:extLst/>
          </a:blip>
          <a:stretch>
            <a:fillRect/>
          </a:stretch>
        </p:blipFill>
        <p:spPr>
          <a:xfrm>
            <a:off x="9688054" y="1038084"/>
            <a:ext cx="1800000" cy="1800001"/>
          </a:xfrm>
          <a:prstGeom prst="rect">
            <a:avLst/>
          </a:prstGeom>
          <a:ln w="3175" cap="flat">
            <a:noFill/>
            <a:miter lim="400000"/>
          </a:ln>
          <a:effectLst/>
        </p:spPr>
      </p:pic>
      <p:sp>
        <p:nvSpPr>
          <p:cNvPr id="738" name="Public Administrations…"/>
          <p:cNvSpPr txBox="1"/>
          <p:nvPr/>
        </p:nvSpPr>
        <p:spPr>
          <a:xfrm>
            <a:off x="12156395" y="667551"/>
            <a:ext cx="11080547" cy="11432631"/>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numCol="1" anchor="ctr">
            <a:spAutoFit/>
          </a:bodyPr>
          <a:lstStyle/>
          <a:p>
            <a:pPr lvl="0" algn="l">
              <a:lnSpc>
                <a:spcPts val="13500"/>
              </a:lnSpc>
              <a:spcBef>
                <a:spcPts val="2000"/>
              </a:spcBef>
              <a:defRPr sz="2000" b="0">
                <a:solidFill>
                  <a:srgbClr val="32486A"/>
                </a:solidFill>
                <a:latin typeface="Verdana"/>
                <a:ea typeface="Verdana"/>
                <a:cs typeface="Verdana"/>
                <a:sym typeface="Verdana"/>
              </a:defRPr>
            </a:pPr>
            <a:r>
              <a:rPr lang="en-US" sz="3500" b="0" dirty="0">
                <a:solidFill>
                  <a:schemeClr val="tx1"/>
                </a:solidFill>
                <a:latin typeface="Verdana"/>
                <a:ea typeface="Verdana"/>
                <a:cs typeface="Verdana"/>
                <a:sym typeface="Verdana"/>
              </a:rPr>
              <a:t>Submitting tax declarations online</a:t>
            </a:r>
          </a:p>
          <a:p>
            <a:pPr lvl="0" algn="l">
              <a:lnSpc>
                <a:spcPts val="13500"/>
              </a:lnSpc>
              <a:spcBef>
                <a:spcPts val="2000"/>
              </a:spcBef>
              <a:defRPr sz="2000" b="0">
                <a:solidFill>
                  <a:srgbClr val="32486A"/>
                </a:solidFill>
                <a:latin typeface="Verdana"/>
                <a:ea typeface="Verdana"/>
                <a:cs typeface="Verdana"/>
                <a:sym typeface="Verdana"/>
              </a:defRPr>
            </a:pPr>
            <a:r>
              <a:rPr lang="en-US" sz="3500" b="0" dirty="0">
                <a:solidFill>
                  <a:schemeClr val="tx1"/>
                </a:solidFill>
                <a:latin typeface="Verdana"/>
                <a:ea typeface="Verdana"/>
                <a:cs typeface="Verdana"/>
                <a:sym typeface="Verdana"/>
              </a:rPr>
              <a:t>Enrolling in a foreign university</a:t>
            </a:r>
          </a:p>
          <a:p>
            <a:pPr lvl="0" algn="l">
              <a:lnSpc>
                <a:spcPts val="13500"/>
              </a:lnSpc>
              <a:spcBef>
                <a:spcPts val="2000"/>
              </a:spcBef>
              <a:defRPr sz="2000" b="0">
                <a:solidFill>
                  <a:srgbClr val="32486A"/>
                </a:solidFill>
                <a:latin typeface="Verdana"/>
                <a:ea typeface="Verdana"/>
                <a:cs typeface="Verdana"/>
                <a:sym typeface="Verdana"/>
              </a:defRPr>
            </a:pPr>
            <a:r>
              <a:rPr lang="en-US" sz="3500" b="0" dirty="0">
                <a:solidFill>
                  <a:schemeClr val="tx1"/>
                </a:solidFill>
                <a:latin typeface="Verdana"/>
                <a:ea typeface="Verdana"/>
                <a:cs typeface="Verdana"/>
                <a:sym typeface="Verdana"/>
              </a:rPr>
              <a:t>Remotely opening a bank account</a:t>
            </a:r>
          </a:p>
          <a:p>
            <a:pPr lvl="0" algn="l">
              <a:lnSpc>
                <a:spcPts val="13500"/>
              </a:lnSpc>
              <a:spcBef>
                <a:spcPts val="2000"/>
              </a:spcBef>
              <a:defRPr sz="2000" b="0">
                <a:solidFill>
                  <a:srgbClr val="32486A"/>
                </a:solidFill>
                <a:latin typeface="Verdana"/>
                <a:ea typeface="Verdana"/>
                <a:cs typeface="Verdana"/>
                <a:sym typeface="Verdana"/>
              </a:defRPr>
            </a:pPr>
            <a:r>
              <a:rPr lang="en-US" sz="3500" b="0" dirty="0">
                <a:solidFill>
                  <a:schemeClr val="tx1"/>
                </a:solidFill>
                <a:latin typeface="Verdana"/>
                <a:ea typeface="Verdana"/>
                <a:cs typeface="Verdana"/>
                <a:sym typeface="Verdana"/>
              </a:rPr>
              <a:t>Setting up a business in another Member State</a:t>
            </a:r>
          </a:p>
          <a:p>
            <a:pPr lvl="0" algn="l">
              <a:lnSpc>
                <a:spcPts val="13500"/>
              </a:lnSpc>
              <a:spcBef>
                <a:spcPts val="2000"/>
              </a:spcBef>
              <a:defRPr sz="2000" b="0">
                <a:solidFill>
                  <a:srgbClr val="32486A"/>
                </a:solidFill>
                <a:latin typeface="Verdana"/>
                <a:ea typeface="Verdana"/>
                <a:cs typeface="Verdana"/>
                <a:sym typeface="Verdana"/>
              </a:defRPr>
            </a:pPr>
            <a:r>
              <a:rPr lang="en-US" sz="3500" b="0" dirty="0">
                <a:solidFill>
                  <a:schemeClr val="tx1"/>
                </a:solidFill>
                <a:latin typeface="Verdana"/>
                <a:ea typeface="Verdana"/>
                <a:cs typeface="Verdana"/>
                <a:sym typeface="Verdana"/>
              </a:rPr>
              <a:t>Authenticating an online payment</a:t>
            </a:r>
          </a:p>
          <a:p>
            <a:pPr lvl="0" algn="l">
              <a:lnSpc>
                <a:spcPts val="13500"/>
              </a:lnSpc>
              <a:spcBef>
                <a:spcPts val="2000"/>
              </a:spcBef>
              <a:defRPr sz="2000" b="0">
                <a:solidFill>
                  <a:srgbClr val="32486A"/>
                </a:solidFill>
                <a:latin typeface="Verdana"/>
                <a:ea typeface="Verdana"/>
                <a:cs typeface="Verdana"/>
                <a:sym typeface="Verdana"/>
              </a:defRPr>
            </a:pPr>
            <a:r>
              <a:rPr lang="en-US" sz="3500" b="0" dirty="0">
                <a:solidFill>
                  <a:schemeClr val="tx1"/>
                </a:solidFill>
                <a:latin typeface="Verdana"/>
                <a:ea typeface="Verdana"/>
                <a:cs typeface="Verdana"/>
                <a:sym typeface="Verdana"/>
              </a:rPr>
              <a:t>Bidding to an online call for tender</a:t>
            </a:r>
          </a:p>
        </p:txBody>
      </p:sp>
      <p:pic>
        <p:nvPicPr>
          <p:cNvPr id="739" name="public (1).png" descr="public (1).png"/>
          <p:cNvPicPr>
            <a:picLocks noChangeAspect="1"/>
          </p:cNvPicPr>
          <p:nvPr/>
        </p:nvPicPr>
        <p:blipFill>
          <a:blip r:embed="rId4">
            <a:extLst/>
          </a:blip>
          <a:stretch>
            <a:fillRect/>
          </a:stretch>
        </p:blipFill>
        <p:spPr>
          <a:xfrm>
            <a:off x="9688054" y="4955070"/>
            <a:ext cx="1800000" cy="1800001"/>
          </a:xfrm>
          <a:prstGeom prst="rect">
            <a:avLst/>
          </a:prstGeom>
          <a:ln w="3175" cap="flat">
            <a:noFill/>
            <a:miter lim="400000"/>
          </a:ln>
          <a:effectLst/>
        </p:spPr>
      </p:pic>
      <p:pic>
        <p:nvPicPr>
          <p:cNvPr id="741" name="eclogocor.png" descr="eclogocor.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742"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16" name="business (1).png" descr="business (1).png">
            <a:extLst>
              <a:ext uri="{FF2B5EF4-FFF2-40B4-BE49-F238E27FC236}">
                <a16:creationId xmlns:a16="http://schemas.microsoft.com/office/drawing/2014/main" id="{D6EC9B57-41E9-F04C-A277-E752DF8BAB00}"/>
              </a:ext>
            </a:extLst>
          </p:cNvPr>
          <p:cNvPicPr>
            <a:picLocks noChangeAspect="1"/>
          </p:cNvPicPr>
          <p:nvPr/>
        </p:nvPicPr>
        <p:blipFill>
          <a:blip r:embed="rId2">
            <a:extLst/>
          </a:blip>
          <a:stretch>
            <a:fillRect/>
          </a:stretch>
        </p:blipFill>
        <p:spPr>
          <a:xfrm>
            <a:off x="9688054" y="8872056"/>
            <a:ext cx="1800000" cy="1800001"/>
          </a:xfrm>
          <a:prstGeom prst="rect">
            <a:avLst/>
          </a:prstGeom>
          <a:ln w="3175" cap="flat">
            <a:noFill/>
            <a:miter lim="400000"/>
          </a:ln>
          <a:effectLst/>
        </p:spPr>
      </p:pic>
      <p:pic>
        <p:nvPicPr>
          <p:cNvPr id="17" name="citizens (1).png" descr="citizens (1).png">
            <a:extLst>
              <a:ext uri="{FF2B5EF4-FFF2-40B4-BE49-F238E27FC236}">
                <a16:creationId xmlns:a16="http://schemas.microsoft.com/office/drawing/2014/main" id="{3CB88749-B1D8-CA49-A2C4-20E14F5EB7A1}"/>
              </a:ext>
            </a:extLst>
          </p:cNvPr>
          <p:cNvPicPr>
            <a:picLocks noChangeAspect="1"/>
          </p:cNvPicPr>
          <p:nvPr/>
        </p:nvPicPr>
        <p:blipFill>
          <a:blip r:embed="rId3">
            <a:extLst/>
          </a:blip>
          <a:stretch>
            <a:fillRect/>
          </a:stretch>
        </p:blipFill>
        <p:spPr>
          <a:xfrm>
            <a:off x="9688054" y="6913563"/>
            <a:ext cx="1800000" cy="1800001"/>
          </a:xfrm>
          <a:prstGeom prst="rect">
            <a:avLst/>
          </a:prstGeom>
          <a:ln w="3175" cap="flat">
            <a:noFill/>
            <a:miter lim="400000"/>
          </a:ln>
          <a:effectLst/>
        </p:spPr>
      </p:pic>
      <p:pic>
        <p:nvPicPr>
          <p:cNvPr id="18" name="public (1).png" descr="public (1).png">
            <a:extLst>
              <a:ext uri="{FF2B5EF4-FFF2-40B4-BE49-F238E27FC236}">
                <a16:creationId xmlns:a16="http://schemas.microsoft.com/office/drawing/2014/main" id="{70084E94-9987-6F43-A6BA-66B23B28976D}"/>
              </a:ext>
            </a:extLst>
          </p:cNvPr>
          <p:cNvPicPr>
            <a:picLocks noChangeAspect="1"/>
          </p:cNvPicPr>
          <p:nvPr/>
        </p:nvPicPr>
        <p:blipFill>
          <a:blip r:embed="rId4">
            <a:extLst/>
          </a:blip>
          <a:stretch>
            <a:fillRect/>
          </a:stretch>
        </p:blipFill>
        <p:spPr>
          <a:xfrm>
            <a:off x="9688054" y="10830548"/>
            <a:ext cx="1800000" cy="1800001"/>
          </a:xfrm>
          <a:prstGeom prst="rect">
            <a:avLst/>
          </a:prstGeom>
          <a:ln w="3175" cap="flat">
            <a:noFill/>
            <a:miter lim="400000"/>
          </a:ln>
          <a:effectLst/>
        </p:spPr>
      </p:pic>
      <p:sp>
        <p:nvSpPr>
          <p:cNvPr id="3" name="TextBox 2">
            <a:extLst>
              <a:ext uri="{FF2B5EF4-FFF2-40B4-BE49-F238E27FC236}">
                <a16:creationId xmlns:a16="http://schemas.microsoft.com/office/drawing/2014/main" id="{9EBC7DB0-E904-194F-8D96-9CCE6CEFFEEB}"/>
              </a:ext>
            </a:extLst>
          </p:cNvPr>
          <p:cNvSpPr txBox="1"/>
          <p:nvPr/>
        </p:nvSpPr>
        <p:spPr>
          <a:xfrm>
            <a:off x="12156395" y="12664416"/>
            <a:ext cx="2936652" cy="36415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75" tIns="50775" rIns="50775" bIns="50775"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700" b="0" i="0" u="none" strike="noStrike" cap="none" spc="0" normalizeH="0" baseline="0" dirty="0">
                <a:ln>
                  <a:noFill/>
                </a:ln>
                <a:solidFill>
                  <a:srgbClr val="000000"/>
                </a:solidFill>
                <a:effectLst/>
                <a:uFillTx/>
                <a:latin typeface="Verdana" panose="020B0604030504040204" pitchFamily="34" charset="0"/>
                <a:ea typeface="Verdana" panose="020B0604030504040204" pitchFamily="34" charset="0"/>
                <a:cs typeface="Verdana" panose="020B0604030504040204" pitchFamily="34" charset="0"/>
                <a:sym typeface="Helvetica Neue"/>
              </a:rPr>
              <a:t>… and many, many more.</a:t>
            </a:r>
          </a:p>
        </p:txBody>
      </p:sp>
    </p:spTree>
    <p:extLst>
      <p:ext uri="{BB962C8B-B14F-4D97-AF65-F5344CB8AC3E}">
        <p14:creationId xmlns:p14="http://schemas.microsoft.com/office/powerpoint/2010/main" val="426379615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 name="components (1).png" descr="components (1).png"/>
          <p:cNvPicPr>
            <a:picLocks noChangeAspect="1"/>
          </p:cNvPicPr>
          <p:nvPr/>
        </p:nvPicPr>
        <p:blipFill>
          <a:blip r:embed="rId2">
            <a:extLst/>
          </a:blip>
          <a:stretch>
            <a:fillRect/>
          </a:stretch>
        </p:blipFill>
        <p:spPr>
          <a:xfrm flipH="1">
            <a:off x="-920586" y="-730869"/>
            <a:ext cx="26570850" cy="14946104"/>
          </a:xfrm>
          <a:prstGeom prst="rect">
            <a:avLst/>
          </a:prstGeom>
          <a:ln w="3175">
            <a:miter lim="400000"/>
          </a:ln>
        </p:spPr>
      </p:pic>
      <p:sp>
        <p:nvSpPr>
          <p:cNvPr id="2" name="Rectangle 1">
            <a:extLst>
              <a:ext uri="{FF2B5EF4-FFF2-40B4-BE49-F238E27FC236}">
                <a16:creationId xmlns:a16="http://schemas.microsoft.com/office/drawing/2014/main" id="{E42E4FE0-6106-7E41-8B7C-0846F8BB93B0}"/>
              </a:ext>
            </a:extLst>
          </p:cNvPr>
          <p:cNvSpPr/>
          <p:nvPr/>
        </p:nvSpPr>
        <p:spPr>
          <a:xfrm>
            <a:off x="14668081" y="2831087"/>
            <a:ext cx="7851677" cy="218542"/>
          </a:xfrm>
          <a:prstGeom prst="rect">
            <a:avLst/>
          </a:prstGeom>
          <a:solidFill>
            <a:srgbClr val="F2C84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805" name="eclogocor.png" descr="eclogocor.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06" name="Linha"/>
          <p:cNvSpPr/>
          <p:nvPr/>
        </p:nvSpPr>
        <p:spPr>
          <a:xfrm flipV="1">
            <a:off x="23925923" y="12664416"/>
            <a:ext cx="0"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07" name="Ok, but how do we ensure systems can communicate with one another?"/>
          <p:cNvSpPr txBox="1"/>
          <p:nvPr/>
        </p:nvSpPr>
        <p:spPr>
          <a:xfrm>
            <a:off x="11564567" y="1032350"/>
            <a:ext cx="11784531" cy="416519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775" tIns="50775" rIns="50775" bIns="50775" anchor="ctr">
            <a:spAutoFit/>
          </a:bodyPr>
          <a:lstStyle>
            <a:lvl1pPr algn="l">
              <a:lnSpc>
                <a:spcPct val="120000"/>
              </a:lnSpc>
              <a:defRPr sz="5500">
                <a:solidFill>
                  <a:srgbClr val="242529"/>
                </a:solidFill>
                <a:latin typeface="Verdana"/>
                <a:ea typeface="Verdana"/>
                <a:cs typeface="Verdana"/>
                <a:sym typeface="Verdana"/>
              </a:defRPr>
            </a:lvl1pPr>
          </a:lstStyle>
          <a:p>
            <a:pPr lvl="0">
              <a:defRPr/>
            </a:pPr>
            <a:r>
              <a:rPr lang="en-US" dirty="0"/>
              <a:t>How is the Commission helping PAs and businesses build digital services </a:t>
            </a:r>
            <a:r>
              <a:rPr lang="en-US" b="0" dirty="0"/>
              <a:t>which comply to EU regulations?</a:t>
            </a:r>
          </a:p>
        </p:txBody>
      </p:sp>
      <p:sp>
        <p:nvSpPr>
          <p:cNvPr id="808" name="Linha"/>
          <p:cNvSpPr/>
          <p:nvPr/>
        </p:nvSpPr>
        <p:spPr>
          <a:xfrm>
            <a:off x="11729839" y="5472273"/>
            <a:ext cx="1270001" cy="1"/>
          </a:xfrm>
          <a:prstGeom prst="line">
            <a:avLst/>
          </a:prstGeom>
          <a:ln w="76200">
            <a:solidFill>
              <a:srgbClr val="00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11" name="Linha"/>
          <p:cNvSpPr/>
          <p:nvPr/>
        </p:nvSpPr>
        <p:spPr>
          <a:xfrm>
            <a:off x="1747863" y="11716981"/>
            <a:ext cx="2909332" cy="1"/>
          </a:xfrm>
          <a:prstGeom prst="line">
            <a:avLst/>
          </a:prstGeom>
          <a:ln w="12700">
            <a:solidFill>
              <a:srgbClr val="5596CE"/>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12" name="Círculo"/>
          <p:cNvSpPr/>
          <p:nvPr/>
        </p:nvSpPr>
        <p:spPr>
          <a:xfrm>
            <a:off x="4573579" y="11609855"/>
            <a:ext cx="214251" cy="214252"/>
          </a:xfrm>
          <a:prstGeom prst="ellipse">
            <a:avLst/>
          </a:prstGeom>
          <a:solidFill>
            <a:srgbClr val="3A82BC"/>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13" name="Círculo"/>
          <p:cNvSpPr/>
          <p:nvPr/>
        </p:nvSpPr>
        <p:spPr>
          <a:xfrm>
            <a:off x="4492604" y="11528881"/>
            <a:ext cx="376201" cy="376201"/>
          </a:xfrm>
          <a:prstGeom prst="ellipse">
            <a:avLst/>
          </a:prstGeom>
          <a:ln w="12700">
            <a:solidFill>
              <a:srgbClr val="5596CE"/>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14" name="Linha"/>
          <p:cNvSpPr/>
          <p:nvPr/>
        </p:nvSpPr>
        <p:spPr>
          <a:xfrm flipV="1">
            <a:off x="1740566" y="5780153"/>
            <a:ext cx="1" cy="5937479"/>
          </a:xfrm>
          <a:prstGeom prst="line">
            <a:avLst/>
          </a:prstGeom>
          <a:ln w="12700">
            <a:solidFill>
              <a:srgbClr val="5596CE"/>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15" name="Círculo"/>
          <p:cNvSpPr/>
          <p:nvPr/>
        </p:nvSpPr>
        <p:spPr>
          <a:xfrm>
            <a:off x="1633440" y="5565659"/>
            <a:ext cx="214252" cy="214252"/>
          </a:xfrm>
          <a:prstGeom prst="ellipse">
            <a:avLst/>
          </a:prstGeom>
          <a:solidFill>
            <a:srgbClr val="265883"/>
          </a:solidFill>
          <a:ln w="3175">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816" name="Círculo"/>
          <p:cNvSpPr/>
          <p:nvPr/>
        </p:nvSpPr>
        <p:spPr>
          <a:xfrm>
            <a:off x="1552465" y="5484685"/>
            <a:ext cx="376202" cy="376201"/>
          </a:xfrm>
          <a:prstGeom prst="ellipse">
            <a:avLst/>
          </a:prstGeom>
          <a:ln w="12700">
            <a:solidFill>
              <a:srgbClr val="275884"/>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8" name="Standards.…"/>
          <p:cNvSpPr txBox="1"/>
          <p:nvPr/>
        </p:nvSpPr>
        <p:spPr>
          <a:xfrm>
            <a:off x="11634564" y="6092899"/>
            <a:ext cx="11526234" cy="272283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5000">
                <a:solidFill>
                  <a:srgbClr val="275884"/>
                </a:solidFill>
                <a:latin typeface="Verdana"/>
                <a:ea typeface="Verdana"/>
                <a:cs typeface="Verdana"/>
                <a:sym typeface="Verdana"/>
              </a:defRPr>
            </a:pPr>
            <a:r>
              <a:rPr kumimoji="0" sz="5000" b="1" i="0" u="none" strike="noStrike" kern="0" cap="none" spc="0" normalizeH="0" baseline="0" noProof="0" dirty="0">
                <a:ln>
                  <a:noFill/>
                </a:ln>
                <a:solidFill>
                  <a:srgbClr val="275884"/>
                </a:solidFill>
                <a:effectLst/>
                <a:uLnTx/>
                <a:uFillTx/>
                <a:latin typeface="Verdana"/>
                <a:ea typeface="Verdana"/>
                <a:cs typeface="Verdana"/>
                <a:sym typeface="Verdana"/>
              </a:rPr>
              <a:t>Standards.</a:t>
            </a:r>
          </a:p>
          <a:p>
            <a:pPr marL="0" marR="0" lvl="0" indent="0" algn="l" defTabSz="825500" rtl="0" eaLnBrk="1" fontAlgn="auto" latinLnBrk="0" hangingPunct="0">
              <a:lnSpc>
                <a:spcPct val="120000"/>
              </a:lnSpc>
              <a:spcBef>
                <a:spcPts val="0"/>
              </a:spcBef>
              <a:spcAft>
                <a:spcPts val="0"/>
              </a:spcAft>
              <a:buClrTx/>
              <a:buSzTx/>
              <a:buFontTx/>
              <a:buNone/>
              <a:tabLst/>
              <a:defRPr sz="3000" b="0">
                <a:latin typeface="Verdana"/>
                <a:ea typeface="Verdana"/>
                <a:cs typeface="Verdana"/>
                <a:sym typeface="Verdana"/>
              </a:defRPr>
            </a:pPr>
            <a:r>
              <a:rPr kumimoji="0" sz="3000" b="0" i="0" u="none" strike="noStrike" kern="0" cap="none" spc="0" normalizeH="0" baseline="0" noProof="0" dirty="0">
                <a:ln>
                  <a:noFill/>
                </a:ln>
                <a:solidFill>
                  <a:srgbClr val="000000"/>
                </a:solidFill>
                <a:effectLst/>
                <a:uLnTx/>
                <a:uFillTx/>
                <a:latin typeface="Verdana"/>
                <a:ea typeface="Verdana"/>
                <a:cs typeface="Verdana"/>
                <a:sym typeface="Verdana"/>
              </a:rPr>
              <a:t>The Connecting Europe Facility’s mission is to support projects to use basic components, based on standards, that will ensure systems can communicate with each other.</a:t>
            </a:r>
          </a:p>
        </p:txBody>
      </p:sp>
      <p:sp>
        <p:nvSpPr>
          <p:cNvPr id="19" name="We call these basic digital components…"/>
          <p:cNvSpPr txBox="1"/>
          <p:nvPr/>
        </p:nvSpPr>
        <p:spPr>
          <a:xfrm>
            <a:off x="11663975" y="9422134"/>
            <a:ext cx="7724821" cy="216977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775" tIns="50775" rIns="50775" bIns="50775" anchor="ctr">
            <a:spAutoFit/>
          </a:bodyPr>
          <a:lstStyle/>
          <a:p>
            <a:pPr marL="0" marR="0" lvl="0" indent="0" algn="l" defTabSz="825500" rtl="0" eaLnBrk="1" fontAlgn="auto" latinLnBrk="0" hangingPunct="0">
              <a:lnSpc>
                <a:spcPct val="140000"/>
              </a:lnSpc>
              <a:spcBef>
                <a:spcPts val="0"/>
              </a:spcBef>
              <a:spcAft>
                <a:spcPts val="0"/>
              </a:spcAft>
              <a:buClrTx/>
              <a:buSzTx/>
              <a:buFontTx/>
              <a:buNone/>
              <a:tabLst/>
              <a:defRPr sz="3000" b="0">
                <a:latin typeface="Verdana"/>
                <a:ea typeface="Verdana"/>
                <a:cs typeface="Verdana"/>
                <a:sym typeface="Verdana"/>
              </a:defRPr>
            </a:pPr>
            <a:r>
              <a:rPr kumimoji="0" sz="3000" b="0" i="0" u="none" strike="noStrike" kern="0" cap="none" spc="0" normalizeH="0" baseline="0" noProof="0" dirty="0">
                <a:ln>
                  <a:noFill/>
                </a:ln>
                <a:solidFill>
                  <a:srgbClr val="000000"/>
                </a:solidFill>
                <a:effectLst/>
                <a:uLnTx/>
                <a:uFillTx/>
                <a:latin typeface="Verdana"/>
                <a:ea typeface="Verdana"/>
                <a:cs typeface="Verdana"/>
                <a:sym typeface="Verdana"/>
              </a:rPr>
              <a:t>We call these basic digital components</a:t>
            </a:r>
            <a:r>
              <a:rPr kumimoji="0" sz="3000" b="1" i="0" u="none" strike="noStrike" kern="0" cap="none" spc="0" normalizeH="0" baseline="0" noProof="0" dirty="0">
                <a:ln>
                  <a:noFill/>
                </a:ln>
                <a:solidFill>
                  <a:srgbClr val="275884"/>
                </a:solidFill>
                <a:effectLst/>
                <a:uLnTx/>
                <a:uFillTx/>
                <a:latin typeface="Verdana"/>
                <a:ea typeface="Verdana"/>
                <a:cs typeface="Verdana"/>
                <a:sym typeface="Verdana"/>
              </a:rPr>
              <a:t> </a:t>
            </a:r>
          </a:p>
          <a:p>
            <a:pPr marL="0" marR="0" lvl="0" indent="0" algn="l" defTabSz="825500" rtl="0" eaLnBrk="1" fontAlgn="auto" latinLnBrk="0" hangingPunct="0">
              <a:lnSpc>
                <a:spcPct val="140000"/>
              </a:lnSpc>
              <a:spcBef>
                <a:spcPts val="1000"/>
              </a:spcBef>
              <a:spcAft>
                <a:spcPts val="0"/>
              </a:spcAft>
              <a:buClrTx/>
              <a:buSzTx/>
              <a:buFontTx/>
              <a:buNone/>
              <a:tabLst/>
              <a:defRPr sz="3000" b="0">
                <a:latin typeface="Verdana"/>
                <a:ea typeface="Verdana"/>
                <a:cs typeface="Verdana"/>
                <a:sym typeface="Verdana"/>
              </a:defRPr>
            </a:pPr>
            <a:r>
              <a:rPr lang="fr-BE" sz="6000" b="0" dirty="0">
                <a:solidFill>
                  <a:srgbClr val="275884"/>
                </a:solidFill>
                <a:latin typeface="Verdana"/>
                <a:ea typeface="Verdana"/>
                <a:cs typeface="Verdana"/>
                <a:sym typeface="Verdana"/>
              </a:rPr>
              <a:t>B</a:t>
            </a:r>
            <a:r>
              <a:rPr kumimoji="0" sz="6000" b="0" i="0" u="none" strike="noStrike" kern="0" cap="none" spc="0" normalizeH="0" baseline="0" noProof="0" dirty="0" err="1" smtClean="0">
                <a:ln>
                  <a:noFill/>
                </a:ln>
                <a:solidFill>
                  <a:srgbClr val="275884"/>
                </a:solidFill>
                <a:effectLst/>
                <a:uLnTx/>
                <a:uFillTx/>
                <a:latin typeface="Verdana"/>
                <a:ea typeface="Verdana"/>
                <a:cs typeface="Verdana"/>
                <a:sym typeface="Verdana"/>
              </a:rPr>
              <a:t>uilding</a:t>
            </a:r>
            <a:r>
              <a:rPr kumimoji="0" sz="6000" b="0" i="0" u="none" strike="noStrike" kern="0" cap="none" spc="0" normalizeH="0" baseline="0" noProof="0" dirty="0" smtClean="0">
                <a:ln>
                  <a:noFill/>
                </a:ln>
                <a:solidFill>
                  <a:srgbClr val="275884"/>
                </a:solidFill>
                <a:effectLst/>
                <a:uLnTx/>
                <a:uFillTx/>
                <a:latin typeface="Verdana"/>
                <a:ea typeface="Verdana"/>
                <a:cs typeface="Verdana"/>
                <a:sym typeface="Verdana"/>
              </a:rPr>
              <a:t> </a:t>
            </a:r>
            <a:r>
              <a:rPr lang="fr-BE" sz="6000" b="0" noProof="0" dirty="0">
                <a:solidFill>
                  <a:srgbClr val="275884"/>
                </a:solidFill>
                <a:latin typeface="Verdana"/>
                <a:ea typeface="Verdana"/>
                <a:cs typeface="Verdana"/>
                <a:sym typeface="Verdana"/>
              </a:rPr>
              <a:t>B</a:t>
            </a:r>
            <a:r>
              <a:rPr kumimoji="0" sz="6000" b="0" i="0" u="none" strike="noStrike" kern="0" cap="none" spc="0" normalizeH="0" baseline="0" noProof="0" dirty="0" smtClean="0">
                <a:ln>
                  <a:noFill/>
                </a:ln>
                <a:solidFill>
                  <a:srgbClr val="275884"/>
                </a:solidFill>
                <a:effectLst/>
                <a:uLnTx/>
                <a:uFillTx/>
                <a:latin typeface="Verdana"/>
                <a:ea typeface="Verdana"/>
                <a:cs typeface="Verdana"/>
                <a:sym typeface="Verdana"/>
              </a:rPr>
              <a:t>locks</a:t>
            </a:r>
            <a:r>
              <a:rPr kumimoji="0" sz="6000" b="0" i="0" u="none" strike="noStrike" kern="0" cap="none" spc="0" normalizeH="0" baseline="0" noProof="0" dirty="0">
                <a:ln>
                  <a:noFill/>
                </a:ln>
                <a:solidFill>
                  <a:srgbClr val="275884"/>
                </a:solidFill>
                <a:effectLst/>
                <a:uLnTx/>
                <a:uFillTx/>
                <a:latin typeface="Verdana"/>
                <a:ea typeface="Verdana"/>
                <a:cs typeface="Verdana"/>
                <a:sym typeface="Verdana"/>
              </a:rPr>
              <a:t>.</a:t>
            </a:r>
          </a:p>
        </p:txBody>
      </p:sp>
    </p:spTree>
    <p:extLst>
      <p:ext uri="{BB962C8B-B14F-4D97-AF65-F5344CB8AC3E}">
        <p14:creationId xmlns:p14="http://schemas.microsoft.com/office/powerpoint/2010/main" val="3695589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 name="eclogocor.png" descr="eclogocor.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30766" y="12524096"/>
            <a:ext cx="1012353" cy="702067"/>
          </a:xfrm>
          <a:prstGeom prst="rect">
            <a:avLst/>
          </a:prstGeom>
          <a:ln w="3175">
            <a:miter lim="400000"/>
          </a:ln>
        </p:spPr>
      </p:pic>
      <p:sp>
        <p:nvSpPr>
          <p:cNvPr id="865" name="Linha"/>
          <p:cNvSpPr/>
          <p:nvPr/>
        </p:nvSpPr>
        <p:spPr>
          <a:xfrm flipV="1">
            <a:off x="23925922" y="12664416"/>
            <a:ext cx="1" cy="532678"/>
          </a:xfrm>
          <a:prstGeom prst="line">
            <a:avLst/>
          </a:prstGeom>
          <a:ln w="38100">
            <a:solidFill>
              <a:srgbClr val="2E499F"/>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000" b="0">
                <a:solidFill>
                  <a:srgbClr val="FFFFFF"/>
                </a:solidFill>
                <a:latin typeface="+mn-lt"/>
                <a:ea typeface="+mn-ea"/>
                <a:cs typeface="+mn-cs"/>
                <a:sym typeface="Helvetica Neue Medium"/>
              </a:defRPr>
            </a:pPr>
            <a:endParaRPr kumimoji="0"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nvGrpSpPr>
          <p:cNvPr id="12" name="Group 11"/>
          <p:cNvGrpSpPr/>
          <p:nvPr/>
        </p:nvGrpSpPr>
        <p:grpSpPr>
          <a:xfrm>
            <a:off x="2380441" y="1968900"/>
            <a:ext cx="3947771" cy="4561730"/>
            <a:chOff x="2722652" y="2733671"/>
            <a:chExt cx="3947771" cy="4561730"/>
          </a:xfrm>
        </p:grpSpPr>
        <p:sp>
          <p:nvSpPr>
            <p:cNvPr id="867" name="Big Data Test Infrastructure…"/>
            <p:cNvSpPr txBox="1"/>
            <p:nvPr/>
          </p:nvSpPr>
          <p:spPr>
            <a:xfrm>
              <a:off x="2722652" y="5669849"/>
              <a:ext cx="3947771" cy="162555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2500">
                  <a:solidFill>
                    <a:srgbClr val="1F375D"/>
                  </a:solidFill>
                  <a:latin typeface="Verdana"/>
                  <a:ea typeface="Verdana"/>
                  <a:cs typeface="Verdana"/>
                  <a:sym typeface="Verdana"/>
                </a:defRPr>
              </a:pPr>
              <a:r>
                <a:rPr kumimoji="0" sz="2500" b="1" i="0" u="none" strike="noStrike" kern="0" cap="none" spc="0" normalizeH="0" baseline="0" noProof="0" dirty="0">
                  <a:ln>
                    <a:noFill/>
                  </a:ln>
                  <a:solidFill>
                    <a:srgbClr val="1F375D"/>
                  </a:solidFill>
                  <a:effectLst/>
                  <a:uLnTx/>
                  <a:uFillTx/>
                  <a:latin typeface="Verdana"/>
                  <a:ea typeface="Verdana"/>
                  <a:cs typeface="Verdana"/>
                  <a:sym typeface="Verdana"/>
                </a:rPr>
                <a:t>Big Data Test Infrastructure</a:t>
              </a:r>
            </a:p>
            <a:p>
              <a:pPr marL="0" marR="0" lvl="0" indent="0" algn="ctr" defTabSz="825500" rtl="0" eaLnBrk="1" fontAlgn="auto" latinLnBrk="0" hangingPunct="0">
                <a:lnSpc>
                  <a:spcPct val="100000"/>
                </a:lnSpc>
                <a:spcBef>
                  <a:spcPts val="1000"/>
                </a:spcBef>
                <a:spcAft>
                  <a:spcPts val="0"/>
                </a:spcAft>
                <a:buClrTx/>
                <a:buSzTx/>
                <a:buFontTx/>
                <a:buNone/>
                <a:tabLst/>
                <a:defRPr sz="2100" b="0">
                  <a:solidFill>
                    <a:srgbClr val="1F375D"/>
                  </a:solidFill>
                  <a:latin typeface="Verdana"/>
                  <a:ea typeface="Verdana"/>
                  <a:cs typeface="Verdana"/>
                  <a:sym typeface="Verdana"/>
                </a:defRPr>
              </a:pPr>
              <a:r>
                <a:rPr kumimoji="0" sz="2100" b="0" i="0" u="none" strike="noStrike" kern="0" cap="none" spc="0" normalizeH="0" baseline="0" noProof="0" dirty="0">
                  <a:ln>
                    <a:noFill/>
                  </a:ln>
                  <a:solidFill>
                    <a:srgbClr val="1F375D"/>
                  </a:solidFill>
                  <a:effectLst/>
                  <a:uLnTx/>
                  <a:uFillTx/>
                  <a:latin typeface="Verdana"/>
                  <a:ea typeface="Verdana"/>
                  <a:cs typeface="Verdana"/>
                  <a:sym typeface="Verdana"/>
                </a:rPr>
                <a:t>Experiment with big data in a safe environment</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56537" y="2733671"/>
              <a:ext cx="2880000" cy="2642030"/>
            </a:xfrm>
            <a:prstGeom prst="rect">
              <a:avLst/>
            </a:prstGeom>
          </p:spPr>
        </p:pic>
      </p:grpSp>
      <p:grpSp>
        <p:nvGrpSpPr>
          <p:cNvPr id="15" name="Group 14"/>
          <p:cNvGrpSpPr/>
          <p:nvPr/>
        </p:nvGrpSpPr>
        <p:grpSpPr>
          <a:xfrm>
            <a:off x="2537354" y="8000737"/>
            <a:ext cx="3293419" cy="4151595"/>
            <a:chOff x="18010564" y="2780087"/>
            <a:chExt cx="3293419" cy="4151595"/>
          </a:xfrm>
        </p:grpSpPr>
        <p:sp>
          <p:nvSpPr>
            <p:cNvPr id="869" name="eID…"/>
            <p:cNvSpPr txBox="1"/>
            <p:nvPr/>
          </p:nvSpPr>
          <p:spPr>
            <a:xfrm>
              <a:off x="18010564" y="5669849"/>
              <a:ext cx="3293419" cy="12618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2500">
                  <a:solidFill>
                    <a:srgbClr val="1F375D"/>
                  </a:solidFill>
                  <a:latin typeface="Verdana"/>
                  <a:ea typeface="Verdana"/>
                  <a:cs typeface="Verdana"/>
                  <a:sym typeface="Verdana"/>
                </a:defRPr>
              </a:pPr>
              <a:r>
                <a:rPr kumimoji="0" sz="2500" b="1" i="0" u="none" strike="noStrike" kern="0" cap="none" spc="0" normalizeH="0" baseline="0" noProof="0" dirty="0">
                  <a:ln>
                    <a:noFill/>
                  </a:ln>
                  <a:solidFill>
                    <a:srgbClr val="1F375D"/>
                  </a:solidFill>
                  <a:effectLst/>
                  <a:uLnTx/>
                  <a:uFillTx/>
                  <a:latin typeface="Verdana"/>
                  <a:ea typeface="Verdana"/>
                  <a:cs typeface="Verdana"/>
                  <a:sym typeface="Verdana"/>
                </a:rPr>
                <a:t>eID</a:t>
              </a:r>
            </a:p>
            <a:p>
              <a:pPr marL="0" marR="0" lvl="0" indent="0" algn="ctr" defTabSz="825500" rtl="0" eaLnBrk="1" fontAlgn="auto" latinLnBrk="0" hangingPunct="0">
                <a:lnSpc>
                  <a:spcPct val="100000"/>
                </a:lnSpc>
                <a:spcBef>
                  <a:spcPts val="1000"/>
                </a:spcBef>
                <a:spcAft>
                  <a:spcPts val="0"/>
                </a:spcAft>
                <a:buClrTx/>
                <a:buSzTx/>
                <a:buFontTx/>
                <a:buNone/>
                <a:tabLst/>
                <a:defRPr sz="2100" b="0">
                  <a:solidFill>
                    <a:srgbClr val="1F375D"/>
                  </a:solidFill>
                  <a:latin typeface="Verdana"/>
                  <a:ea typeface="Verdana"/>
                  <a:cs typeface="Verdana"/>
                  <a:sym typeface="Verdana"/>
                </a:defRPr>
              </a:pPr>
              <a:r>
                <a:rPr kumimoji="0" sz="2100" b="0" i="0" u="none" strike="noStrike" kern="0" cap="none" spc="0" normalizeH="0" baseline="0" noProof="0" dirty="0">
                  <a:ln>
                    <a:noFill/>
                  </a:ln>
                  <a:solidFill>
                    <a:srgbClr val="1F375D"/>
                  </a:solidFill>
                  <a:effectLst/>
                  <a:uLnTx/>
                  <a:uFillTx/>
                  <a:latin typeface="Verdana"/>
                  <a:ea typeface="Verdana"/>
                  <a:cs typeface="Verdana"/>
                  <a:sym typeface="Verdana"/>
                </a:rPr>
                <a:t>Securely identify European citizens</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80773" y="2780087"/>
              <a:ext cx="2880000" cy="2910039"/>
            </a:xfrm>
            <a:prstGeom prst="rect">
              <a:avLst/>
            </a:prstGeom>
          </p:spPr>
        </p:pic>
      </p:grpSp>
      <p:grpSp>
        <p:nvGrpSpPr>
          <p:cNvPr id="13" name="Group 12"/>
          <p:cNvGrpSpPr/>
          <p:nvPr/>
        </p:nvGrpSpPr>
        <p:grpSpPr>
          <a:xfrm>
            <a:off x="7683562" y="2001256"/>
            <a:ext cx="3293420" cy="4488821"/>
            <a:chOff x="8025773" y="2766027"/>
            <a:chExt cx="3293420" cy="4488821"/>
          </a:xfrm>
        </p:grpSpPr>
        <p:sp>
          <p:nvSpPr>
            <p:cNvPr id="868" name="Content Broker…"/>
            <p:cNvSpPr txBox="1"/>
            <p:nvPr/>
          </p:nvSpPr>
          <p:spPr>
            <a:xfrm>
              <a:off x="8025773" y="5669849"/>
              <a:ext cx="3293420" cy="158499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2500">
                  <a:solidFill>
                    <a:srgbClr val="1F375D"/>
                  </a:solidFill>
                  <a:latin typeface="Verdana"/>
                  <a:ea typeface="Verdana"/>
                  <a:cs typeface="Verdana"/>
                  <a:sym typeface="Verdana"/>
                </a:defRPr>
              </a:pPr>
              <a:r>
                <a:rPr kumimoji="0" sz="2500" b="1" i="0" u="none" strike="noStrike" kern="0" cap="none" spc="0" normalizeH="0" baseline="0" noProof="0" dirty="0">
                  <a:ln>
                    <a:noFill/>
                  </a:ln>
                  <a:solidFill>
                    <a:srgbClr val="1F375D"/>
                  </a:solidFill>
                  <a:effectLst/>
                  <a:uLnTx/>
                  <a:uFillTx/>
                  <a:latin typeface="Verdana"/>
                  <a:ea typeface="Verdana"/>
                  <a:cs typeface="Verdana"/>
                  <a:sym typeface="Verdana"/>
                </a:rPr>
                <a:t>Conte</a:t>
              </a:r>
              <a:r>
                <a:rPr kumimoji="0" lang="en-US" sz="2500" b="1" i="0" u="none" strike="noStrike" kern="0" cap="none" spc="0" normalizeH="0" baseline="0" noProof="0" dirty="0">
                  <a:ln>
                    <a:noFill/>
                  </a:ln>
                  <a:solidFill>
                    <a:srgbClr val="1F375D"/>
                  </a:solidFill>
                  <a:effectLst/>
                  <a:uLnTx/>
                  <a:uFillTx/>
                  <a:latin typeface="Verdana"/>
                  <a:ea typeface="Verdana"/>
                  <a:cs typeface="Verdana"/>
                  <a:sym typeface="Verdana"/>
                </a:rPr>
                <a:t>x</a:t>
              </a:r>
              <a:r>
                <a:rPr kumimoji="0" sz="2500" b="1" i="0" u="none" strike="noStrike" kern="0" cap="none" spc="0" normalizeH="0" baseline="0" noProof="0" dirty="0">
                  <a:ln>
                    <a:noFill/>
                  </a:ln>
                  <a:solidFill>
                    <a:srgbClr val="1F375D"/>
                  </a:solidFill>
                  <a:effectLst/>
                  <a:uLnTx/>
                  <a:uFillTx/>
                  <a:latin typeface="Verdana"/>
                  <a:ea typeface="Verdana"/>
                  <a:cs typeface="Verdana"/>
                  <a:sym typeface="Verdana"/>
                </a:rPr>
                <a:t>t Broker</a:t>
              </a:r>
            </a:p>
            <a:p>
              <a:pPr marL="0" marR="0" lvl="0" indent="0" algn="ctr" defTabSz="825500" rtl="0" eaLnBrk="1" fontAlgn="auto" latinLnBrk="0" hangingPunct="0">
                <a:lnSpc>
                  <a:spcPct val="100000"/>
                </a:lnSpc>
                <a:spcBef>
                  <a:spcPts val="1000"/>
                </a:spcBef>
                <a:spcAft>
                  <a:spcPts val="0"/>
                </a:spcAft>
                <a:buClrTx/>
                <a:buSzTx/>
                <a:buFontTx/>
                <a:buNone/>
                <a:tabLst/>
                <a:defRPr sz="2100" b="0">
                  <a:solidFill>
                    <a:srgbClr val="1F375D"/>
                  </a:solidFill>
                  <a:latin typeface="Verdana"/>
                  <a:ea typeface="Verdana"/>
                  <a:cs typeface="Verdana"/>
                  <a:sym typeface="Verdana"/>
                </a:defRPr>
              </a:pPr>
              <a:r>
                <a:rPr kumimoji="0" sz="2100" b="0" i="0" u="none" strike="noStrike" kern="0" cap="none" spc="0" normalizeH="0" baseline="0" noProof="0" dirty="0">
                  <a:ln>
                    <a:noFill/>
                  </a:ln>
                  <a:solidFill>
                    <a:srgbClr val="1F375D"/>
                  </a:solidFill>
                  <a:effectLst/>
                  <a:uLnTx/>
                  <a:uFillTx/>
                  <a:latin typeface="Verdana"/>
                  <a:ea typeface="Verdana"/>
                  <a:cs typeface="Verdana"/>
                  <a:sym typeface="Verdana"/>
                </a:rPr>
                <a:t>Collect</a:t>
              </a:r>
              <a:r>
                <a:rPr kumimoji="0" lang="en-US" sz="2100" b="0" i="0" u="none" strike="noStrike" kern="0" cap="none" spc="0" normalizeH="0" baseline="0" noProof="0" dirty="0">
                  <a:ln>
                    <a:noFill/>
                  </a:ln>
                  <a:solidFill>
                    <a:srgbClr val="1F375D"/>
                  </a:solidFill>
                  <a:effectLst/>
                  <a:uLnTx/>
                  <a:uFillTx/>
                  <a:latin typeface="Verdana"/>
                  <a:ea typeface="Verdana"/>
                  <a:cs typeface="Verdana"/>
                  <a:sym typeface="Verdana"/>
                </a:rPr>
                <a:t> &amp; share </a:t>
              </a:r>
              <a:r>
                <a:rPr kumimoji="0" sz="2100" b="0" i="0" u="none" strike="noStrike" kern="0" cap="none" spc="0" normalizeH="0" baseline="0" noProof="0" dirty="0">
                  <a:ln>
                    <a:noFill/>
                  </a:ln>
                  <a:solidFill>
                    <a:srgbClr val="1F375D"/>
                  </a:solidFill>
                  <a:effectLst/>
                  <a:uLnTx/>
                  <a:uFillTx/>
                  <a:latin typeface="Verdana"/>
                  <a:ea typeface="Verdana"/>
                  <a:cs typeface="Verdana"/>
                  <a:sym typeface="Verdana"/>
                </a:rPr>
                <a:t>real-time data from multiple sources</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57605" y="2766027"/>
              <a:ext cx="2880000" cy="2598384"/>
            </a:xfrm>
            <a:prstGeom prst="rect">
              <a:avLst/>
            </a:prstGeom>
          </p:spPr>
        </p:pic>
      </p:grpSp>
      <p:grpSp>
        <p:nvGrpSpPr>
          <p:cNvPr id="17" name="Group 16"/>
          <p:cNvGrpSpPr/>
          <p:nvPr/>
        </p:nvGrpSpPr>
        <p:grpSpPr>
          <a:xfrm>
            <a:off x="7683562" y="8013010"/>
            <a:ext cx="3293420" cy="4030061"/>
            <a:chOff x="8025773" y="8777781"/>
            <a:chExt cx="3293420" cy="4030061"/>
          </a:xfrm>
        </p:grpSpPr>
        <p:sp>
          <p:nvSpPr>
            <p:cNvPr id="871" name="eDelivery…"/>
            <p:cNvSpPr txBox="1"/>
            <p:nvPr/>
          </p:nvSpPr>
          <p:spPr>
            <a:xfrm>
              <a:off x="8025773" y="11563291"/>
              <a:ext cx="3293420" cy="12445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2500">
                  <a:solidFill>
                    <a:srgbClr val="1F375D"/>
                  </a:solidFill>
                  <a:latin typeface="Verdana"/>
                  <a:ea typeface="Verdana"/>
                  <a:cs typeface="Verdana"/>
                  <a:sym typeface="Verdana"/>
                </a:defRPr>
              </a:pPr>
              <a:r>
                <a:rPr kumimoji="0" sz="2500" b="1" i="0" u="none" strike="noStrike" kern="0" cap="none" spc="0" normalizeH="0" baseline="0" noProof="0" dirty="0" err="1">
                  <a:ln>
                    <a:noFill/>
                  </a:ln>
                  <a:solidFill>
                    <a:srgbClr val="1F375D"/>
                  </a:solidFill>
                  <a:effectLst/>
                  <a:uLnTx/>
                  <a:uFillTx/>
                  <a:latin typeface="Verdana"/>
                  <a:ea typeface="Verdana"/>
                  <a:cs typeface="Verdana"/>
                  <a:sym typeface="Verdana"/>
                </a:rPr>
                <a:t>eDelivery</a:t>
              </a:r>
              <a:endParaRPr kumimoji="0" sz="2500" b="1" i="0" u="none" strike="noStrike" kern="0" cap="none" spc="0" normalizeH="0" baseline="0" noProof="0" dirty="0">
                <a:ln>
                  <a:noFill/>
                </a:ln>
                <a:solidFill>
                  <a:srgbClr val="1F375D"/>
                </a:solidFill>
                <a:effectLst/>
                <a:uLnTx/>
                <a:uFillTx/>
                <a:latin typeface="Verdana"/>
                <a:ea typeface="Verdana"/>
                <a:cs typeface="Verdana"/>
                <a:sym typeface="Verdana"/>
              </a:endParaRPr>
            </a:p>
            <a:p>
              <a:pPr marL="0" marR="0" lvl="0" indent="0" algn="ctr" defTabSz="825500" rtl="0" eaLnBrk="1" fontAlgn="auto" latinLnBrk="0" hangingPunct="0">
                <a:lnSpc>
                  <a:spcPct val="100000"/>
                </a:lnSpc>
                <a:spcBef>
                  <a:spcPts val="1000"/>
                </a:spcBef>
                <a:spcAft>
                  <a:spcPts val="0"/>
                </a:spcAft>
                <a:buClrTx/>
                <a:buSzTx/>
                <a:buFontTx/>
                <a:buNone/>
                <a:tabLst/>
                <a:defRPr sz="2100" b="0">
                  <a:solidFill>
                    <a:srgbClr val="1F375D"/>
                  </a:solidFill>
                  <a:latin typeface="Verdana"/>
                  <a:ea typeface="Verdana"/>
                  <a:cs typeface="Verdana"/>
                  <a:sym typeface="Verdana"/>
                </a:defRPr>
              </a:pPr>
              <a:r>
                <a:rPr kumimoji="0" sz="2100" b="0" i="0" u="none" strike="noStrike" kern="0" cap="none" spc="0" normalizeH="0" baseline="0" noProof="0" dirty="0">
                  <a:ln>
                    <a:noFill/>
                  </a:ln>
                  <a:solidFill>
                    <a:srgbClr val="1F375D"/>
                  </a:solidFill>
                  <a:effectLst/>
                  <a:uLnTx/>
                  <a:uFillTx/>
                  <a:latin typeface="Verdana"/>
                  <a:ea typeface="Verdana"/>
                  <a:cs typeface="Verdana"/>
                  <a:sym typeface="Verdana"/>
                </a:rPr>
                <a:t>Exchange data and documents securely</a:t>
              </a:r>
            </a:p>
          </p:txBody>
        </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57605" y="8777781"/>
              <a:ext cx="2880000" cy="2598384"/>
            </a:xfrm>
            <a:prstGeom prst="rect">
              <a:avLst/>
            </a:prstGeom>
          </p:spPr>
        </p:pic>
      </p:grpSp>
      <p:grpSp>
        <p:nvGrpSpPr>
          <p:cNvPr id="16" name="Group 15"/>
          <p:cNvGrpSpPr/>
          <p:nvPr/>
        </p:nvGrpSpPr>
        <p:grpSpPr>
          <a:xfrm>
            <a:off x="17487595" y="1968900"/>
            <a:ext cx="3293420" cy="4047343"/>
            <a:chOff x="2885812" y="8777781"/>
            <a:chExt cx="3293420" cy="4047343"/>
          </a:xfrm>
        </p:grpSpPr>
        <p:sp>
          <p:nvSpPr>
            <p:cNvPr id="870" name="eArchiving…"/>
            <p:cNvSpPr txBox="1"/>
            <p:nvPr/>
          </p:nvSpPr>
          <p:spPr>
            <a:xfrm>
              <a:off x="2885812" y="11563291"/>
              <a:ext cx="3293420" cy="12618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2500">
                  <a:solidFill>
                    <a:srgbClr val="1F375D"/>
                  </a:solidFill>
                  <a:latin typeface="Verdana"/>
                  <a:ea typeface="Verdana"/>
                  <a:cs typeface="Verdana"/>
                  <a:sym typeface="Verdana"/>
                </a:defRPr>
              </a:pPr>
              <a:r>
                <a:rPr kumimoji="0" lang="en-US" sz="2500" b="1" i="0" u="none" strike="noStrike" kern="0" cap="none" spc="0" normalizeH="0" baseline="0" noProof="0" dirty="0">
                  <a:ln>
                    <a:noFill/>
                  </a:ln>
                  <a:solidFill>
                    <a:srgbClr val="1F375D"/>
                  </a:solidFill>
                  <a:effectLst/>
                  <a:uLnTx/>
                  <a:uFillTx/>
                  <a:latin typeface="Verdana"/>
                  <a:ea typeface="Verdana"/>
                  <a:cs typeface="Verdana"/>
                  <a:sym typeface="Verdana"/>
                </a:rPr>
                <a:t>eInvoicing</a:t>
              </a:r>
              <a:endParaRPr kumimoji="0" sz="2500" b="1" i="0" u="none" strike="noStrike" kern="0" cap="none" spc="0" normalizeH="0" baseline="0" noProof="0" dirty="0">
                <a:ln>
                  <a:noFill/>
                </a:ln>
                <a:solidFill>
                  <a:srgbClr val="1F375D"/>
                </a:solidFill>
                <a:effectLst/>
                <a:uLnTx/>
                <a:uFillTx/>
                <a:latin typeface="Verdana"/>
                <a:ea typeface="Verdana"/>
                <a:cs typeface="Verdana"/>
                <a:sym typeface="Verdana"/>
              </a:endParaRPr>
            </a:p>
            <a:p>
              <a:pPr marL="0" marR="0" lvl="0" indent="0" algn="ctr" defTabSz="825500" rtl="0" eaLnBrk="1" fontAlgn="auto" latinLnBrk="0" hangingPunct="0">
                <a:lnSpc>
                  <a:spcPct val="100000"/>
                </a:lnSpc>
                <a:spcBef>
                  <a:spcPts val="1000"/>
                </a:spcBef>
                <a:spcAft>
                  <a:spcPts val="0"/>
                </a:spcAft>
                <a:buClrTx/>
                <a:buSzTx/>
                <a:buFontTx/>
                <a:buNone/>
                <a:tabLst/>
                <a:defRPr sz="2100" b="0">
                  <a:solidFill>
                    <a:srgbClr val="1F375D"/>
                  </a:solidFill>
                  <a:latin typeface="Verdana"/>
                  <a:ea typeface="Verdana"/>
                  <a:cs typeface="Verdana"/>
                  <a:sym typeface="Verdana"/>
                </a:defRPr>
              </a:pPr>
              <a:r>
                <a:rPr kumimoji="0" lang="en-US" sz="2100" b="0" i="0" u="none" strike="noStrike" kern="0" cap="none" spc="0" normalizeH="0" baseline="0" noProof="0" dirty="0">
                  <a:ln>
                    <a:noFill/>
                  </a:ln>
                  <a:solidFill>
                    <a:srgbClr val="1F375D"/>
                  </a:solidFill>
                  <a:effectLst/>
                  <a:uLnTx/>
                  <a:uFillTx/>
                  <a:latin typeface="Verdana"/>
                  <a:ea typeface="Verdana"/>
                  <a:cs typeface="Verdana"/>
                  <a:sym typeface="Verdana"/>
                </a:rPr>
                <a:t>Send and receive electronic invoices </a:t>
              </a:r>
              <a:endParaRPr kumimoji="0" sz="2100" b="0" i="0" u="none" strike="noStrike" kern="0" cap="none" spc="0" normalizeH="0" baseline="0" noProof="0" dirty="0">
                <a:ln>
                  <a:noFill/>
                </a:ln>
                <a:solidFill>
                  <a:srgbClr val="1F375D"/>
                </a:solidFill>
                <a:effectLst/>
                <a:uLnTx/>
                <a:uFillTx/>
                <a:latin typeface="Verdana"/>
                <a:ea typeface="Verdana"/>
                <a:cs typeface="Verdana"/>
                <a:sym typeface="Verdana"/>
              </a:endParaRP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92522" y="8777781"/>
              <a:ext cx="2880000" cy="2598384"/>
            </a:xfrm>
            <a:prstGeom prst="rect">
              <a:avLst/>
            </a:prstGeom>
          </p:spPr>
        </p:pic>
      </p:grpSp>
      <p:grpSp>
        <p:nvGrpSpPr>
          <p:cNvPr id="18" name="Group 17"/>
          <p:cNvGrpSpPr/>
          <p:nvPr/>
        </p:nvGrpSpPr>
        <p:grpSpPr>
          <a:xfrm>
            <a:off x="12088618" y="8013010"/>
            <a:ext cx="4582399" cy="4047343"/>
            <a:chOff x="12430829" y="8777781"/>
            <a:chExt cx="4582399" cy="4047343"/>
          </a:xfrm>
        </p:grpSpPr>
        <p:sp>
          <p:nvSpPr>
            <p:cNvPr id="872" name="eSignature…"/>
            <p:cNvSpPr txBox="1"/>
            <p:nvPr/>
          </p:nvSpPr>
          <p:spPr>
            <a:xfrm>
              <a:off x="12430829" y="11563291"/>
              <a:ext cx="4582399" cy="12618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2500">
                  <a:solidFill>
                    <a:srgbClr val="1F375D"/>
                  </a:solidFill>
                  <a:latin typeface="Verdana"/>
                  <a:ea typeface="Verdana"/>
                  <a:cs typeface="Verdana"/>
                  <a:sym typeface="Verdana"/>
                </a:defRPr>
              </a:pPr>
              <a:r>
                <a:rPr kumimoji="0" sz="2500" b="1" i="0" u="none" strike="noStrike" kern="0" cap="none" spc="0" normalizeH="0" baseline="0" noProof="0" dirty="0">
                  <a:ln>
                    <a:noFill/>
                  </a:ln>
                  <a:solidFill>
                    <a:srgbClr val="1F375D"/>
                  </a:solidFill>
                  <a:effectLst/>
                  <a:uLnTx/>
                  <a:uFillTx/>
                  <a:latin typeface="Verdana"/>
                  <a:ea typeface="Verdana"/>
                  <a:cs typeface="Verdana"/>
                  <a:sym typeface="Verdana"/>
                </a:rPr>
                <a:t>eSignature</a:t>
              </a:r>
            </a:p>
            <a:p>
              <a:pPr marL="0" marR="0" lvl="0" indent="0" algn="ctr" defTabSz="825500" rtl="0" eaLnBrk="1" fontAlgn="auto" latinLnBrk="0" hangingPunct="0">
                <a:lnSpc>
                  <a:spcPct val="100000"/>
                </a:lnSpc>
                <a:spcBef>
                  <a:spcPts val="1000"/>
                </a:spcBef>
                <a:spcAft>
                  <a:spcPts val="0"/>
                </a:spcAft>
                <a:buClrTx/>
                <a:buSzTx/>
                <a:buFontTx/>
                <a:buNone/>
                <a:tabLst/>
                <a:defRPr sz="2100" b="0">
                  <a:solidFill>
                    <a:srgbClr val="1F375D"/>
                  </a:solidFill>
                  <a:latin typeface="Verdana"/>
                  <a:ea typeface="Verdana"/>
                  <a:cs typeface="Verdana"/>
                  <a:sym typeface="Verdana"/>
                </a:defRPr>
              </a:pPr>
              <a:r>
                <a:rPr kumimoji="0" sz="2100" b="0" i="0" u="none" strike="noStrike" kern="0" cap="none" spc="0" normalizeH="0" baseline="0" noProof="0" dirty="0">
                  <a:ln>
                    <a:noFill/>
                  </a:ln>
                  <a:solidFill>
                    <a:srgbClr val="1F375D"/>
                  </a:solidFill>
                  <a:effectLst/>
                  <a:uLnTx/>
                  <a:uFillTx/>
                  <a:latin typeface="Verdana"/>
                  <a:ea typeface="Verdana"/>
                  <a:cs typeface="Verdana"/>
                  <a:sym typeface="Verdana"/>
                </a:rPr>
                <a:t>Create </a:t>
              </a:r>
              <a:r>
                <a:rPr kumimoji="0" lang="en-US" sz="2100" b="0" i="0" u="none" strike="noStrike" kern="0" cap="none" spc="0" normalizeH="0" baseline="0" noProof="0" dirty="0">
                  <a:ln>
                    <a:noFill/>
                  </a:ln>
                  <a:solidFill>
                    <a:srgbClr val="1F375D"/>
                  </a:solidFill>
                  <a:effectLst/>
                  <a:uLnTx/>
                  <a:uFillTx/>
                  <a:latin typeface="Verdana"/>
                  <a:ea typeface="Verdana"/>
                  <a:cs typeface="Verdana"/>
                  <a:sym typeface="Verdana"/>
                </a:rPr>
                <a:t>and</a:t>
              </a:r>
              <a:r>
                <a:rPr kumimoji="0" sz="2100" b="0" i="0" u="none" strike="noStrike" kern="0" cap="none" spc="0" normalizeH="0" baseline="0" noProof="0" dirty="0">
                  <a:ln>
                    <a:noFill/>
                  </a:ln>
                  <a:solidFill>
                    <a:srgbClr val="1F375D"/>
                  </a:solidFill>
                  <a:effectLst/>
                  <a:uLnTx/>
                  <a:uFillTx/>
                  <a:latin typeface="Verdana"/>
                  <a:ea typeface="Verdana"/>
                  <a:cs typeface="Verdana"/>
                  <a:sym typeface="Verdana"/>
                </a:rPr>
                <a:t> verify legally </a:t>
              </a:r>
              <a:r>
                <a:rPr kumimoji="0" sz="2100" b="0" i="0" u="none" strike="noStrike" kern="0" cap="none" spc="0" normalizeH="0" baseline="0" noProof="0" dirty="0" err="1">
                  <a:ln>
                    <a:noFill/>
                  </a:ln>
                  <a:solidFill>
                    <a:srgbClr val="1F375D"/>
                  </a:solidFill>
                  <a:effectLst/>
                  <a:uLnTx/>
                  <a:uFillTx/>
                  <a:latin typeface="Verdana"/>
                  <a:ea typeface="Verdana"/>
                  <a:cs typeface="Verdana"/>
                  <a:sym typeface="Verdana"/>
                </a:rPr>
                <a:t>recognised</a:t>
              </a:r>
              <a:r>
                <a:rPr kumimoji="0" sz="2100" b="0" i="0" u="none" strike="noStrike" kern="0" cap="none" spc="0" normalizeH="0" baseline="0" noProof="0" dirty="0">
                  <a:ln>
                    <a:noFill/>
                  </a:ln>
                  <a:solidFill>
                    <a:srgbClr val="1F375D"/>
                  </a:solidFill>
                  <a:effectLst/>
                  <a:uLnTx/>
                  <a:uFillTx/>
                  <a:latin typeface="Verdana"/>
                  <a:ea typeface="Verdana"/>
                  <a:cs typeface="Verdana"/>
                  <a:sym typeface="Verdana"/>
                </a:rPr>
                <a:t> electronic signatures</a:t>
              </a:r>
            </a:p>
          </p:txBody>
        </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422226" y="8777781"/>
              <a:ext cx="2880000" cy="2598384"/>
            </a:xfrm>
            <a:prstGeom prst="rect">
              <a:avLst/>
            </a:prstGeom>
          </p:spPr>
        </p:pic>
      </p:grpSp>
      <p:grpSp>
        <p:nvGrpSpPr>
          <p:cNvPr id="19" name="Group 18"/>
          <p:cNvGrpSpPr/>
          <p:nvPr/>
        </p:nvGrpSpPr>
        <p:grpSpPr>
          <a:xfrm>
            <a:off x="17487595" y="8000737"/>
            <a:ext cx="3781935" cy="4042334"/>
            <a:chOff x="17829806" y="8765508"/>
            <a:chExt cx="3781935" cy="4042334"/>
          </a:xfrm>
        </p:grpSpPr>
        <p:sp>
          <p:nvSpPr>
            <p:cNvPr id="873" name="eTranslation…"/>
            <p:cNvSpPr txBox="1"/>
            <p:nvPr/>
          </p:nvSpPr>
          <p:spPr>
            <a:xfrm>
              <a:off x="17829806" y="11563291"/>
              <a:ext cx="3781935" cy="124455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2500">
                  <a:solidFill>
                    <a:srgbClr val="1F375D"/>
                  </a:solidFill>
                  <a:latin typeface="Verdana"/>
                  <a:ea typeface="Verdana"/>
                  <a:cs typeface="Verdana"/>
                  <a:sym typeface="Verdana"/>
                </a:defRPr>
              </a:pPr>
              <a:r>
                <a:rPr kumimoji="0" sz="2500" b="1" i="0" u="none" strike="noStrike" kern="0" cap="none" spc="0" normalizeH="0" baseline="0" noProof="0" dirty="0" err="1">
                  <a:ln>
                    <a:noFill/>
                  </a:ln>
                  <a:solidFill>
                    <a:srgbClr val="1F375D"/>
                  </a:solidFill>
                  <a:effectLst/>
                  <a:uLnTx/>
                  <a:uFillTx/>
                  <a:latin typeface="Verdana"/>
                  <a:ea typeface="Verdana"/>
                  <a:cs typeface="Verdana"/>
                  <a:sym typeface="Verdana"/>
                </a:rPr>
                <a:t>eTranslation</a:t>
              </a:r>
              <a:endParaRPr kumimoji="0" sz="2500" b="1" i="0" u="none" strike="noStrike" kern="0" cap="none" spc="0" normalizeH="0" baseline="0" noProof="0" dirty="0">
                <a:ln>
                  <a:noFill/>
                </a:ln>
                <a:solidFill>
                  <a:srgbClr val="1F375D"/>
                </a:solidFill>
                <a:effectLst/>
                <a:uLnTx/>
                <a:uFillTx/>
                <a:latin typeface="Verdana"/>
                <a:ea typeface="Verdana"/>
                <a:cs typeface="Verdana"/>
                <a:sym typeface="Verdana"/>
              </a:endParaRPr>
            </a:p>
            <a:p>
              <a:pPr marL="0" marR="0" lvl="0" indent="0" algn="ctr" defTabSz="825500" rtl="0" eaLnBrk="1" fontAlgn="auto" latinLnBrk="0" hangingPunct="0">
                <a:lnSpc>
                  <a:spcPct val="100000"/>
                </a:lnSpc>
                <a:spcBef>
                  <a:spcPts val="1000"/>
                </a:spcBef>
                <a:spcAft>
                  <a:spcPts val="0"/>
                </a:spcAft>
                <a:buClrTx/>
                <a:buSzTx/>
                <a:buFontTx/>
                <a:buNone/>
                <a:tabLst/>
                <a:defRPr sz="2100" b="0">
                  <a:solidFill>
                    <a:srgbClr val="1F375D"/>
                  </a:solidFill>
                  <a:latin typeface="Verdana"/>
                  <a:ea typeface="Verdana"/>
                  <a:cs typeface="Verdana"/>
                  <a:sym typeface="Verdana"/>
                </a:defRPr>
              </a:pPr>
              <a:r>
                <a:rPr kumimoji="0" sz="2100" b="0" i="0" u="none" strike="noStrike" kern="0" cap="none" spc="0" normalizeH="0" baseline="0" noProof="0" dirty="0">
                  <a:ln>
                    <a:noFill/>
                  </a:ln>
                  <a:solidFill>
                    <a:srgbClr val="1F375D"/>
                  </a:solidFill>
                  <a:effectLst/>
                  <a:uLnTx/>
                  <a:uFillTx/>
                  <a:latin typeface="Verdana"/>
                  <a:ea typeface="Verdana"/>
                  <a:cs typeface="Verdana"/>
                  <a:sym typeface="Verdana"/>
                </a:rPr>
                <a:t>Provide a multi-lingual public service</a:t>
              </a:r>
            </a:p>
          </p:txBody>
        </p:sp>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280773" y="8765508"/>
              <a:ext cx="2880000" cy="2598384"/>
            </a:xfrm>
            <a:prstGeom prst="rect">
              <a:avLst/>
            </a:prstGeom>
          </p:spPr>
        </p:pic>
      </p:grpSp>
      <p:grpSp>
        <p:nvGrpSpPr>
          <p:cNvPr id="14" name="Group 13"/>
          <p:cNvGrpSpPr/>
          <p:nvPr/>
        </p:nvGrpSpPr>
        <p:grpSpPr>
          <a:xfrm>
            <a:off x="12733108" y="2173410"/>
            <a:ext cx="3293419" cy="3993501"/>
            <a:chOff x="13075319" y="2938181"/>
            <a:chExt cx="3293419" cy="3993501"/>
          </a:xfrm>
        </p:grpSpPr>
        <p:sp>
          <p:nvSpPr>
            <p:cNvPr id="874" name="eArchiving…"/>
            <p:cNvSpPr txBox="1"/>
            <p:nvPr/>
          </p:nvSpPr>
          <p:spPr>
            <a:xfrm>
              <a:off x="13075319" y="5669849"/>
              <a:ext cx="3293419" cy="1261833"/>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75" tIns="50775" rIns="50775" bIns="50775"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2500">
                  <a:solidFill>
                    <a:srgbClr val="1F375D"/>
                  </a:solidFill>
                  <a:latin typeface="Verdana"/>
                  <a:ea typeface="Verdana"/>
                  <a:cs typeface="Verdana"/>
                  <a:sym typeface="Verdana"/>
                </a:defRPr>
              </a:pPr>
              <a:r>
                <a:rPr kumimoji="0" sz="2500" b="1" i="0" u="none" strike="noStrike" kern="0" cap="none" spc="0" normalizeH="0" baseline="0" noProof="0" dirty="0">
                  <a:ln>
                    <a:noFill/>
                  </a:ln>
                  <a:solidFill>
                    <a:srgbClr val="1F375D"/>
                  </a:solidFill>
                  <a:effectLst/>
                  <a:uLnTx/>
                  <a:uFillTx/>
                  <a:latin typeface="Verdana"/>
                  <a:ea typeface="Verdana"/>
                  <a:cs typeface="Verdana"/>
                  <a:sym typeface="Verdana"/>
                </a:rPr>
                <a:t>eArchiving</a:t>
              </a:r>
            </a:p>
            <a:p>
              <a:pPr marL="0" marR="0" lvl="0" indent="0" algn="ctr" defTabSz="825500" rtl="0" eaLnBrk="1" fontAlgn="auto" latinLnBrk="0" hangingPunct="0">
                <a:lnSpc>
                  <a:spcPct val="100000"/>
                </a:lnSpc>
                <a:spcBef>
                  <a:spcPts val="1000"/>
                </a:spcBef>
                <a:spcAft>
                  <a:spcPts val="0"/>
                </a:spcAft>
                <a:buClrTx/>
                <a:buSzTx/>
                <a:buFontTx/>
                <a:buNone/>
                <a:tabLst/>
                <a:defRPr sz="2100" b="0">
                  <a:solidFill>
                    <a:srgbClr val="1F375D"/>
                  </a:solidFill>
                  <a:latin typeface="Verdana"/>
                  <a:ea typeface="Verdana"/>
                  <a:cs typeface="Verdana"/>
                  <a:sym typeface="Verdana"/>
                </a:defRPr>
              </a:pPr>
              <a:r>
                <a:rPr kumimoji="0" lang="en-US" sz="2100" b="0" i="0" u="none" strike="noStrike" kern="0" cap="none" spc="0" normalizeH="0" baseline="0" noProof="0" dirty="0">
                  <a:ln>
                    <a:noFill/>
                  </a:ln>
                  <a:solidFill>
                    <a:srgbClr val="1F375D"/>
                  </a:solidFill>
                  <a:effectLst/>
                  <a:uLnTx/>
                  <a:uFillTx/>
                  <a:latin typeface="Verdana"/>
                  <a:ea typeface="Verdana"/>
                  <a:cs typeface="Verdana"/>
                  <a:sym typeface="Verdana"/>
                </a:rPr>
                <a:t>Store and preserve digital information</a:t>
              </a:r>
              <a:endParaRPr kumimoji="0" sz="2100" b="0" i="0" u="none" strike="noStrike" kern="0" cap="none" spc="0" normalizeH="0" baseline="0" noProof="0" dirty="0">
                <a:ln>
                  <a:noFill/>
                </a:ln>
                <a:solidFill>
                  <a:srgbClr val="1F375D"/>
                </a:solidFill>
                <a:effectLst/>
                <a:uLnTx/>
                <a:uFillTx/>
                <a:latin typeface="Verdana"/>
                <a:ea typeface="Verdana"/>
                <a:cs typeface="Verdana"/>
                <a:sym typeface="Verdana"/>
              </a:endParaRPr>
            </a:p>
          </p:txBody>
        </p:sp>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319189" y="2938181"/>
              <a:ext cx="2880000" cy="2437520"/>
            </a:xfrm>
            <a:prstGeom prst="rect">
              <a:avLst/>
            </a:prstGeom>
          </p:spPr>
        </p:pic>
      </p:grpSp>
      <p:sp>
        <p:nvSpPr>
          <p:cNvPr id="3" name="Rounded Rectangle 2">
            <a:extLst>
              <a:ext uri="{FF2B5EF4-FFF2-40B4-BE49-F238E27FC236}">
                <a16:creationId xmlns:a16="http://schemas.microsoft.com/office/drawing/2014/main" id="{CF0866C4-79A8-B54F-8771-125F9188B9E0}"/>
              </a:ext>
            </a:extLst>
          </p:cNvPr>
          <p:cNvSpPr/>
          <p:nvPr/>
        </p:nvSpPr>
        <p:spPr>
          <a:xfrm>
            <a:off x="1828800" y="7385538"/>
            <a:ext cx="15193108" cy="5489591"/>
          </a:xfrm>
          <a:prstGeom prst="roundRect">
            <a:avLst>
              <a:gd name="adj" fmla="val 1612"/>
            </a:avLst>
          </a:prstGeom>
          <a:noFill/>
          <a:ln w="3175"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1" name="Rounded Rectangle 30">
            <a:extLst>
              <a:ext uri="{FF2B5EF4-FFF2-40B4-BE49-F238E27FC236}">
                <a16:creationId xmlns:a16="http://schemas.microsoft.com/office/drawing/2014/main" id="{7CCD5503-9870-F844-B0F5-86E8B5C19E3A}"/>
              </a:ext>
            </a:extLst>
          </p:cNvPr>
          <p:cNvSpPr/>
          <p:nvPr/>
        </p:nvSpPr>
        <p:spPr>
          <a:xfrm>
            <a:off x="2031680" y="7159348"/>
            <a:ext cx="1765292" cy="452380"/>
          </a:xfrm>
          <a:prstGeom prst="roundRect">
            <a:avLst>
              <a:gd name="adj" fmla="val 1612"/>
            </a:avLst>
          </a:prstGeom>
          <a:solidFill>
            <a:srgbClr val="E6E8EC"/>
          </a:solidFill>
          <a:ln w="3175"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Medium"/>
              </a:rPr>
              <a:t>eIDAS enablers</a:t>
            </a:r>
          </a:p>
        </p:txBody>
      </p:sp>
      <p:sp>
        <p:nvSpPr>
          <p:cNvPr id="32" name="Rounded Rectangle 31">
            <a:extLst>
              <a:ext uri="{FF2B5EF4-FFF2-40B4-BE49-F238E27FC236}">
                <a16:creationId xmlns:a16="http://schemas.microsoft.com/office/drawing/2014/main" id="{06955D50-ACD8-4D4E-A740-46521D862F8F}"/>
              </a:ext>
            </a:extLst>
          </p:cNvPr>
          <p:cNvSpPr/>
          <p:nvPr/>
        </p:nvSpPr>
        <p:spPr>
          <a:xfrm>
            <a:off x="1828800" y="1443567"/>
            <a:ext cx="15193108" cy="5489591"/>
          </a:xfrm>
          <a:prstGeom prst="roundRect">
            <a:avLst>
              <a:gd name="adj" fmla="val 1612"/>
            </a:avLst>
          </a:prstGeom>
          <a:noFill/>
          <a:ln w="3175"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3" name="Rounded Rectangle 32">
            <a:extLst>
              <a:ext uri="{FF2B5EF4-FFF2-40B4-BE49-F238E27FC236}">
                <a16:creationId xmlns:a16="http://schemas.microsoft.com/office/drawing/2014/main" id="{81CB68E3-A9E9-3740-8230-805A515F506C}"/>
              </a:ext>
            </a:extLst>
          </p:cNvPr>
          <p:cNvSpPr/>
          <p:nvPr/>
        </p:nvSpPr>
        <p:spPr>
          <a:xfrm>
            <a:off x="2031680" y="1217377"/>
            <a:ext cx="1765292" cy="452380"/>
          </a:xfrm>
          <a:prstGeom prst="roundRect">
            <a:avLst>
              <a:gd name="adj" fmla="val 1612"/>
            </a:avLst>
          </a:prstGeom>
          <a:solidFill>
            <a:srgbClr val="E6E8EC"/>
          </a:solidFill>
          <a:ln w="3175"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Medium"/>
              </a:rPr>
              <a:t>Data Economy</a:t>
            </a:r>
          </a:p>
        </p:txBody>
      </p:sp>
      <p:sp>
        <p:nvSpPr>
          <p:cNvPr id="34" name="Rounded Rectangle 33">
            <a:extLst>
              <a:ext uri="{FF2B5EF4-FFF2-40B4-BE49-F238E27FC236}">
                <a16:creationId xmlns:a16="http://schemas.microsoft.com/office/drawing/2014/main" id="{525F7BAF-C27C-524F-B74D-E590655D1F7E}"/>
              </a:ext>
            </a:extLst>
          </p:cNvPr>
          <p:cNvSpPr/>
          <p:nvPr/>
        </p:nvSpPr>
        <p:spPr>
          <a:xfrm>
            <a:off x="17224788" y="1443567"/>
            <a:ext cx="3786534" cy="5489591"/>
          </a:xfrm>
          <a:prstGeom prst="roundRect">
            <a:avLst>
              <a:gd name="adj" fmla="val 1612"/>
            </a:avLst>
          </a:prstGeom>
          <a:noFill/>
          <a:ln w="3175"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0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5" name="Rounded Rectangle 34">
            <a:extLst>
              <a:ext uri="{FF2B5EF4-FFF2-40B4-BE49-F238E27FC236}">
                <a16:creationId xmlns:a16="http://schemas.microsoft.com/office/drawing/2014/main" id="{2136EC47-CEEC-8749-B58D-6B29BFE51543}"/>
              </a:ext>
            </a:extLst>
          </p:cNvPr>
          <p:cNvSpPr/>
          <p:nvPr/>
        </p:nvSpPr>
        <p:spPr>
          <a:xfrm>
            <a:off x="17427667" y="1217377"/>
            <a:ext cx="1973515" cy="452380"/>
          </a:xfrm>
          <a:prstGeom prst="roundRect">
            <a:avLst>
              <a:gd name="adj" fmla="val 1612"/>
            </a:avLst>
          </a:prstGeom>
          <a:solidFill>
            <a:srgbClr val="E6E8EC"/>
          </a:solidFill>
          <a:ln w="3175"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Medium"/>
              </a:rPr>
              <a:t>eInvoicing Directive</a:t>
            </a:r>
          </a:p>
        </p:txBody>
      </p:sp>
    </p:spTree>
    <p:extLst>
      <p:ext uri="{BB962C8B-B14F-4D97-AF65-F5344CB8AC3E}">
        <p14:creationId xmlns:p14="http://schemas.microsoft.com/office/powerpoint/2010/main" val="15066626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6000" tIns="121920" rIns="96000" bIns="121920" numCol="1" anchor="t" anchorCtr="0" compatLnSpc="1">
            <a:prstTxWarp prst="textNoShape">
              <a:avLst/>
            </a:prstTxWarp>
          </a:bodyPr>
          <a:lstStyle/>
          <a:p>
            <a:r>
              <a:rPr lang="en-GB" altLang="en-US" sz="5500" b="1" kern="0" dirty="0">
                <a:solidFill>
                  <a:srgbClr val="242529"/>
                </a:solidFill>
                <a:latin typeface="Verdana"/>
                <a:ea typeface="Verdana"/>
                <a:cs typeface="Verdana"/>
                <a:sym typeface="Verdana"/>
              </a:rPr>
              <a:t>The CEF building blocks are funded by the Connecting Europe Facility</a:t>
            </a:r>
          </a:p>
        </p:txBody>
      </p:sp>
      <p:sp>
        <p:nvSpPr>
          <p:cNvPr id="21" name="Oval 20"/>
          <p:cNvSpPr/>
          <p:nvPr/>
        </p:nvSpPr>
        <p:spPr bwMode="auto">
          <a:xfrm>
            <a:off x="-1057471" y="2840512"/>
            <a:ext cx="13426531" cy="13426533"/>
          </a:xfrm>
          <a:prstGeom prst="ellipse">
            <a:avLst/>
          </a:prstGeom>
          <a:solidFill>
            <a:schemeClr val="bg1">
              <a:lumMod val="95000"/>
            </a:schemeClr>
          </a:solidFill>
          <a:ln>
            <a:noFill/>
          </a:ln>
        </p:spPr>
        <p:txBody>
          <a:bodyPr rtlCol="0" anchor="t"/>
          <a:lstStyle>
            <a:defPPr>
              <a:defRPr lang="en-GB"/>
            </a:defPPr>
            <a:lvl1pPr algn="l" rtl="0" eaLnBrk="0" fontAlgn="base" hangingPunct="0">
              <a:spcBef>
                <a:spcPct val="0"/>
              </a:spcBef>
              <a:spcAft>
                <a:spcPct val="0"/>
              </a:spcAft>
              <a:defRPr sz="7600" b="1" kern="1200">
                <a:solidFill>
                  <a:srgbClr val="FFD624"/>
                </a:solidFill>
                <a:latin typeface="Verdana" charset="0"/>
                <a:ea typeface="+mn-ea"/>
                <a:cs typeface="+mn-cs"/>
              </a:defRPr>
            </a:lvl1pPr>
            <a:lvl2pPr marL="457200" algn="l" rtl="0" eaLnBrk="0" fontAlgn="base" hangingPunct="0">
              <a:spcBef>
                <a:spcPct val="0"/>
              </a:spcBef>
              <a:spcAft>
                <a:spcPct val="0"/>
              </a:spcAft>
              <a:defRPr sz="7600" b="1" kern="1200">
                <a:solidFill>
                  <a:srgbClr val="FFD624"/>
                </a:solidFill>
                <a:latin typeface="Verdana" charset="0"/>
                <a:ea typeface="+mn-ea"/>
                <a:cs typeface="+mn-cs"/>
              </a:defRPr>
            </a:lvl2pPr>
            <a:lvl3pPr marL="914400" algn="l" rtl="0" eaLnBrk="0" fontAlgn="base" hangingPunct="0">
              <a:spcBef>
                <a:spcPct val="0"/>
              </a:spcBef>
              <a:spcAft>
                <a:spcPct val="0"/>
              </a:spcAft>
              <a:defRPr sz="7600" b="1" kern="1200">
                <a:solidFill>
                  <a:srgbClr val="FFD624"/>
                </a:solidFill>
                <a:latin typeface="Verdana" charset="0"/>
                <a:ea typeface="+mn-ea"/>
                <a:cs typeface="+mn-cs"/>
              </a:defRPr>
            </a:lvl3pPr>
            <a:lvl4pPr marL="1371600" algn="l" rtl="0" eaLnBrk="0" fontAlgn="base" hangingPunct="0">
              <a:spcBef>
                <a:spcPct val="0"/>
              </a:spcBef>
              <a:spcAft>
                <a:spcPct val="0"/>
              </a:spcAft>
              <a:defRPr sz="7600" b="1" kern="1200">
                <a:solidFill>
                  <a:srgbClr val="FFD624"/>
                </a:solidFill>
                <a:latin typeface="Verdana" charset="0"/>
                <a:ea typeface="+mn-ea"/>
                <a:cs typeface="+mn-cs"/>
              </a:defRPr>
            </a:lvl4pPr>
            <a:lvl5pPr marL="1828800" algn="l" rtl="0" eaLnBrk="0" fontAlgn="base" hangingPunct="0">
              <a:spcBef>
                <a:spcPct val="0"/>
              </a:spcBef>
              <a:spcAft>
                <a:spcPct val="0"/>
              </a:spcAft>
              <a:defRPr sz="7600" b="1" kern="1200">
                <a:solidFill>
                  <a:srgbClr val="FFD624"/>
                </a:solidFill>
                <a:latin typeface="Verdana" charset="0"/>
                <a:ea typeface="+mn-ea"/>
                <a:cs typeface="+mn-cs"/>
              </a:defRPr>
            </a:lvl5pPr>
            <a:lvl6pPr marL="2286000" algn="l" defTabSz="914400" rtl="0" eaLnBrk="1" latinLnBrk="0" hangingPunct="1">
              <a:defRPr sz="7600" b="1" kern="1200">
                <a:solidFill>
                  <a:srgbClr val="FFD624"/>
                </a:solidFill>
                <a:latin typeface="Verdana" charset="0"/>
                <a:ea typeface="+mn-ea"/>
                <a:cs typeface="+mn-cs"/>
              </a:defRPr>
            </a:lvl6pPr>
            <a:lvl7pPr marL="2743200" algn="l" defTabSz="914400" rtl="0" eaLnBrk="1" latinLnBrk="0" hangingPunct="1">
              <a:defRPr sz="7600" b="1" kern="1200">
                <a:solidFill>
                  <a:srgbClr val="FFD624"/>
                </a:solidFill>
                <a:latin typeface="Verdana" charset="0"/>
                <a:ea typeface="+mn-ea"/>
                <a:cs typeface="+mn-cs"/>
              </a:defRPr>
            </a:lvl7pPr>
            <a:lvl8pPr marL="3200400" algn="l" defTabSz="914400" rtl="0" eaLnBrk="1" latinLnBrk="0" hangingPunct="1">
              <a:defRPr sz="7600" b="1" kern="1200">
                <a:solidFill>
                  <a:srgbClr val="FFD624"/>
                </a:solidFill>
                <a:latin typeface="Verdana" charset="0"/>
                <a:ea typeface="+mn-ea"/>
                <a:cs typeface="+mn-cs"/>
              </a:defRPr>
            </a:lvl8pPr>
            <a:lvl9pPr marL="3657600" algn="l" defTabSz="914400" rtl="0" eaLnBrk="1" latinLnBrk="0" hangingPunct="1">
              <a:defRPr sz="7600" b="1" kern="1200">
                <a:solidFill>
                  <a:srgbClr val="FFD624"/>
                </a:solidFill>
                <a:latin typeface="Verdana" charset="0"/>
                <a:ea typeface="+mn-ea"/>
                <a:cs typeface="+mn-cs"/>
              </a:defRPr>
            </a:lvl9pPr>
          </a:lstStyle>
          <a:p>
            <a:pPr marL="0" marR="0" lvl="0" indent="0" algn="ctr" defTabSz="243843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srgbClr val="646567"/>
              </a:solidFill>
              <a:effectLst/>
              <a:uLnTx/>
              <a:uFillTx/>
              <a:latin typeface="Verdana" charset="0"/>
              <a:ea typeface="+mn-ea"/>
              <a:cs typeface="+mn-cs"/>
              <a:sym typeface="Helvetica Neue"/>
            </a:endParaRPr>
          </a:p>
        </p:txBody>
      </p:sp>
      <p:sp>
        <p:nvSpPr>
          <p:cNvPr id="22" name="Oval 21"/>
          <p:cNvSpPr/>
          <p:nvPr/>
        </p:nvSpPr>
        <p:spPr bwMode="auto">
          <a:xfrm>
            <a:off x="310180" y="3989793"/>
            <a:ext cx="5931763" cy="5931768"/>
          </a:xfrm>
          <a:prstGeom prst="ellipse">
            <a:avLst/>
          </a:prstGeom>
          <a:solidFill>
            <a:schemeClr val="bg2"/>
          </a:solidFill>
          <a:ln>
            <a:noFill/>
          </a:ln>
          <a:effectLst>
            <a:outerShdw blurRad="38100" algn="ctr" rotWithShape="0">
              <a:prstClr val="black">
                <a:alpha val="40000"/>
              </a:prstClr>
            </a:outerShdw>
          </a:effectLst>
        </p:spPr>
        <p:txBody>
          <a:bodyPr rtlCol="0" anchor="ctr"/>
          <a:lstStyle>
            <a:defPPr>
              <a:defRPr lang="en-GB"/>
            </a:defPPr>
            <a:lvl1pPr algn="l" rtl="0" eaLnBrk="0" fontAlgn="base" hangingPunct="0">
              <a:spcBef>
                <a:spcPct val="0"/>
              </a:spcBef>
              <a:spcAft>
                <a:spcPct val="0"/>
              </a:spcAft>
              <a:defRPr sz="7600" b="1" kern="1200">
                <a:solidFill>
                  <a:srgbClr val="FFD624"/>
                </a:solidFill>
                <a:latin typeface="Verdana" charset="0"/>
                <a:ea typeface="+mn-ea"/>
                <a:cs typeface="+mn-cs"/>
              </a:defRPr>
            </a:lvl1pPr>
            <a:lvl2pPr marL="457200" algn="l" rtl="0" eaLnBrk="0" fontAlgn="base" hangingPunct="0">
              <a:spcBef>
                <a:spcPct val="0"/>
              </a:spcBef>
              <a:spcAft>
                <a:spcPct val="0"/>
              </a:spcAft>
              <a:defRPr sz="7600" b="1" kern="1200">
                <a:solidFill>
                  <a:srgbClr val="FFD624"/>
                </a:solidFill>
                <a:latin typeface="Verdana" charset="0"/>
                <a:ea typeface="+mn-ea"/>
                <a:cs typeface="+mn-cs"/>
              </a:defRPr>
            </a:lvl2pPr>
            <a:lvl3pPr marL="914400" algn="l" rtl="0" eaLnBrk="0" fontAlgn="base" hangingPunct="0">
              <a:spcBef>
                <a:spcPct val="0"/>
              </a:spcBef>
              <a:spcAft>
                <a:spcPct val="0"/>
              </a:spcAft>
              <a:defRPr sz="7600" b="1" kern="1200">
                <a:solidFill>
                  <a:srgbClr val="FFD624"/>
                </a:solidFill>
                <a:latin typeface="Verdana" charset="0"/>
                <a:ea typeface="+mn-ea"/>
                <a:cs typeface="+mn-cs"/>
              </a:defRPr>
            </a:lvl3pPr>
            <a:lvl4pPr marL="1371600" algn="l" rtl="0" eaLnBrk="0" fontAlgn="base" hangingPunct="0">
              <a:spcBef>
                <a:spcPct val="0"/>
              </a:spcBef>
              <a:spcAft>
                <a:spcPct val="0"/>
              </a:spcAft>
              <a:defRPr sz="7600" b="1" kern="1200">
                <a:solidFill>
                  <a:srgbClr val="FFD624"/>
                </a:solidFill>
                <a:latin typeface="Verdana" charset="0"/>
                <a:ea typeface="+mn-ea"/>
                <a:cs typeface="+mn-cs"/>
              </a:defRPr>
            </a:lvl4pPr>
            <a:lvl5pPr marL="1828800" algn="l" rtl="0" eaLnBrk="0" fontAlgn="base" hangingPunct="0">
              <a:spcBef>
                <a:spcPct val="0"/>
              </a:spcBef>
              <a:spcAft>
                <a:spcPct val="0"/>
              </a:spcAft>
              <a:defRPr sz="7600" b="1" kern="1200">
                <a:solidFill>
                  <a:srgbClr val="FFD624"/>
                </a:solidFill>
                <a:latin typeface="Verdana" charset="0"/>
                <a:ea typeface="+mn-ea"/>
                <a:cs typeface="+mn-cs"/>
              </a:defRPr>
            </a:lvl5pPr>
            <a:lvl6pPr marL="2286000" algn="l" defTabSz="914400" rtl="0" eaLnBrk="1" latinLnBrk="0" hangingPunct="1">
              <a:defRPr sz="7600" b="1" kern="1200">
                <a:solidFill>
                  <a:srgbClr val="FFD624"/>
                </a:solidFill>
                <a:latin typeface="Verdana" charset="0"/>
                <a:ea typeface="+mn-ea"/>
                <a:cs typeface="+mn-cs"/>
              </a:defRPr>
            </a:lvl6pPr>
            <a:lvl7pPr marL="2743200" algn="l" defTabSz="914400" rtl="0" eaLnBrk="1" latinLnBrk="0" hangingPunct="1">
              <a:defRPr sz="7600" b="1" kern="1200">
                <a:solidFill>
                  <a:srgbClr val="FFD624"/>
                </a:solidFill>
                <a:latin typeface="Verdana" charset="0"/>
                <a:ea typeface="+mn-ea"/>
                <a:cs typeface="+mn-cs"/>
              </a:defRPr>
            </a:lvl7pPr>
            <a:lvl8pPr marL="3200400" algn="l" defTabSz="914400" rtl="0" eaLnBrk="1" latinLnBrk="0" hangingPunct="1">
              <a:defRPr sz="7600" b="1" kern="1200">
                <a:solidFill>
                  <a:srgbClr val="FFD624"/>
                </a:solidFill>
                <a:latin typeface="Verdana" charset="0"/>
                <a:ea typeface="+mn-ea"/>
                <a:cs typeface="+mn-cs"/>
              </a:defRPr>
            </a:lvl8pPr>
            <a:lvl9pPr marL="3657600" algn="l" defTabSz="914400" rtl="0" eaLnBrk="1" latinLnBrk="0" hangingPunct="1">
              <a:defRPr sz="7600" b="1" kern="1200">
                <a:solidFill>
                  <a:srgbClr val="FFD624"/>
                </a:solidFill>
                <a:latin typeface="Verdana" charset="0"/>
                <a:ea typeface="+mn-ea"/>
                <a:cs typeface="+mn-cs"/>
              </a:defRPr>
            </a:lvl9pPr>
          </a:lstStyle>
          <a:p>
            <a:pPr marL="0" marR="0" lvl="0" indent="0" algn="ctr" defTabSz="243843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95000"/>
                  </a:srgbClr>
                </a:solidFill>
                <a:effectLst/>
                <a:uLnTx/>
                <a:uFillTx/>
                <a:latin typeface="Verdana"/>
                <a:ea typeface="+mn-ea"/>
                <a:cs typeface="+mn-cs"/>
                <a:sym typeface="Helvetica Neue"/>
              </a:rPr>
              <a:t>TRANSPORT</a:t>
            </a:r>
          </a:p>
          <a:p>
            <a:pPr marL="0" marR="0" lvl="0" indent="0" algn="ctr" defTabSz="243843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lumMod val="95000"/>
                  </a:srgbClr>
                </a:solidFill>
                <a:effectLst/>
                <a:uLnTx/>
                <a:uFillTx/>
                <a:latin typeface="Verdana"/>
                <a:ea typeface="+mn-ea"/>
                <a:cs typeface="+mn-cs"/>
                <a:sym typeface="Helvetica Neue"/>
              </a:rPr>
              <a:t>€26.25bn</a:t>
            </a:r>
            <a:endParaRPr kumimoji="0" lang="en-GB" sz="2800" b="0" i="0" u="none" strike="noStrike" kern="1200" cap="none" spc="0" normalizeH="0" baseline="0" noProof="0" dirty="0">
              <a:ln>
                <a:noFill/>
              </a:ln>
              <a:solidFill>
                <a:srgbClr val="FFFFFF">
                  <a:lumMod val="95000"/>
                </a:srgbClr>
              </a:solidFill>
              <a:effectLst/>
              <a:uLnTx/>
              <a:uFillTx/>
              <a:latin typeface="Verdana"/>
              <a:ea typeface="+mn-ea"/>
              <a:cs typeface="+mn-cs"/>
              <a:sym typeface="Helvetica Neue"/>
            </a:endParaRPr>
          </a:p>
        </p:txBody>
      </p:sp>
      <p:sp>
        <p:nvSpPr>
          <p:cNvPr id="23" name="Oval 22"/>
          <p:cNvSpPr/>
          <p:nvPr/>
        </p:nvSpPr>
        <p:spPr bwMode="auto">
          <a:xfrm>
            <a:off x="1715801" y="9826031"/>
            <a:ext cx="5765384" cy="5765384"/>
          </a:xfrm>
          <a:prstGeom prst="ellipse">
            <a:avLst/>
          </a:prstGeom>
          <a:solidFill>
            <a:schemeClr val="bg2"/>
          </a:solidFill>
          <a:ln>
            <a:noFill/>
          </a:ln>
          <a:effectLst>
            <a:outerShdw blurRad="38100" algn="ctr" rotWithShape="0">
              <a:prstClr val="black">
                <a:alpha val="40000"/>
              </a:prstClr>
            </a:outerShdw>
          </a:effectLst>
        </p:spPr>
        <p:txBody>
          <a:bodyPr rot="0" spcFirstLastPara="0" vert="horz" wrap="square" lIns="243840" tIns="121920" rIns="243840" bIns="121920" numCol="1" spcCol="0" rtlCol="0" fromWordArt="0" anchor="ctr" anchorCtr="0" forceAA="0" compatLnSpc="1">
            <a:prstTxWarp prst="textNoShape">
              <a:avLst/>
            </a:prstTxWarp>
            <a:noAutofit/>
          </a:bodyPr>
          <a:lstStyle>
            <a:defPPr>
              <a:defRPr lang="en-GB"/>
            </a:defPPr>
            <a:lvl1pPr algn="l" rtl="0" eaLnBrk="0" fontAlgn="base" hangingPunct="0">
              <a:spcBef>
                <a:spcPct val="0"/>
              </a:spcBef>
              <a:spcAft>
                <a:spcPct val="0"/>
              </a:spcAft>
              <a:defRPr sz="7600" b="1" kern="1200">
                <a:solidFill>
                  <a:srgbClr val="FFD624"/>
                </a:solidFill>
                <a:latin typeface="Verdana" charset="0"/>
                <a:ea typeface="+mn-ea"/>
                <a:cs typeface="+mn-cs"/>
              </a:defRPr>
            </a:lvl1pPr>
            <a:lvl2pPr marL="457200" algn="l" rtl="0" eaLnBrk="0" fontAlgn="base" hangingPunct="0">
              <a:spcBef>
                <a:spcPct val="0"/>
              </a:spcBef>
              <a:spcAft>
                <a:spcPct val="0"/>
              </a:spcAft>
              <a:defRPr sz="7600" b="1" kern="1200">
                <a:solidFill>
                  <a:srgbClr val="FFD624"/>
                </a:solidFill>
                <a:latin typeface="Verdana" charset="0"/>
                <a:ea typeface="+mn-ea"/>
                <a:cs typeface="+mn-cs"/>
              </a:defRPr>
            </a:lvl2pPr>
            <a:lvl3pPr marL="914400" algn="l" rtl="0" eaLnBrk="0" fontAlgn="base" hangingPunct="0">
              <a:spcBef>
                <a:spcPct val="0"/>
              </a:spcBef>
              <a:spcAft>
                <a:spcPct val="0"/>
              </a:spcAft>
              <a:defRPr sz="7600" b="1" kern="1200">
                <a:solidFill>
                  <a:srgbClr val="FFD624"/>
                </a:solidFill>
                <a:latin typeface="Verdana" charset="0"/>
                <a:ea typeface="+mn-ea"/>
                <a:cs typeface="+mn-cs"/>
              </a:defRPr>
            </a:lvl3pPr>
            <a:lvl4pPr marL="1371600" algn="l" rtl="0" eaLnBrk="0" fontAlgn="base" hangingPunct="0">
              <a:spcBef>
                <a:spcPct val="0"/>
              </a:spcBef>
              <a:spcAft>
                <a:spcPct val="0"/>
              </a:spcAft>
              <a:defRPr sz="7600" b="1" kern="1200">
                <a:solidFill>
                  <a:srgbClr val="FFD624"/>
                </a:solidFill>
                <a:latin typeface="Verdana" charset="0"/>
                <a:ea typeface="+mn-ea"/>
                <a:cs typeface="+mn-cs"/>
              </a:defRPr>
            </a:lvl4pPr>
            <a:lvl5pPr marL="1828800" algn="l" rtl="0" eaLnBrk="0" fontAlgn="base" hangingPunct="0">
              <a:spcBef>
                <a:spcPct val="0"/>
              </a:spcBef>
              <a:spcAft>
                <a:spcPct val="0"/>
              </a:spcAft>
              <a:defRPr sz="7600" b="1" kern="1200">
                <a:solidFill>
                  <a:srgbClr val="FFD624"/>
                </a:solidFill>
                <a:latin typeface="Verdana" charset="0"/>
                <a:ea typeface="+mn-ea"/>
                <a:cs typeface="+mn-cs"/>
              </a:defRPr>
            </a:lvl5pPr>
            <a:lvl6pPr marL="2286000" algn="l" defTabSz="914400" rtl="0" eaLnBrk="1" latinLnBrk="0" hangingPunct="1">
              <a:defRPr sz="7600" b="1" kern="1200">
                <a:solidFill>
                  <a:srgbClr val="FFD624"/>
                </a:solidFill>
                <a:latin typeface="Verdana" charset="0"/>
                <a:ea typeface="+mn-ea"/>
                <a:cs typeface="+mn-cs"/>
              </a:defRPr>
            </a:lvl6pPr>
            <a:lvl7pPr marL="2743200" algn="l" defTabSz="914400" rtl="0" eaLnBrk="1" latinLnBrk="0" hangingPunct="1">
              <a:defRPr sz="7600" b="1" kern="1200">
                <a:solidFill>
                  <a:srgbClr val="FFD624"/>
                </a:solidFill>
                <a:latin typeface="Verdana" charset="0"/>
                <a:ea typeface="+mn-ea"/>
                <a:cs typeface="+mn-cs"/>
              </a:defRPr>
            </a:lvl7pPr>
            <a:lvl8pPr marL="3200400" algn="l" defTabSz="914400" rtl="0" eaLnBrk="1" latinLnBrk="0" hangingPunct="1">
              <a:defRPr sz="7600" b="1" kern="1200">
                <a:solidFill>
                  <a:srgbClr val="FFD624"/>
                </a:solidFill>
                <a:latin typeface="Verdana" charset="0"/>
                <a:ea typeface="+mn-ea"/>
                <a:cs typeface="+mn-cs"/>
              </a:defRPr>
            </a:lvl8pPr>
            <a:lvl9pPr marL="3657600" algn="l" defTabSz="914400" rtl="0" eaLnBrk="1" latinLnBrk="0" hangingPunct="1">
              <a:defRPr sz="7600" b="1" kern="1200">
                <a:solidFill>
                  <a:srgbClr val="FFD624"/>
                </a:solidFill>
                <a:latin typeface="Verdana" charset="0"/>
                <a:ea typeface="+mn-ea"/>
                <a:cs typeface="+mn-cs"/>
              </a:defRPr>
            </a:lvl9pPr>
          </a:lstStyle>
          <a:p>
            <a:pPr marL="0" marR="0" lvl="0" indent="0" algn="ctr" defTabSz="243843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95000"/>
                  </a:srgbClr>
                </a:solidFill>
                <a:effectLst/>
                <a:uLnTx/>
                <a:uFillTx/>
                <a:latin typeface="Verdana"/>
                <a:ea typeface="+mn-ea"/>
                <a:cs typeface="+mn-cs"/>
                <a:sym typeface="Helvetica Neue"/>
              </a:rPr>
              <a:t>ENERGY</a:t>
            </a:r>
          </a:p>
          <a:p>
            <a:pPr marL="0" marR="0" lvl="0" indent="0" algn="ctr" defTabSz="243843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lumMod val="95000"/>
                  </a:srgbClr>
                </a:solidFill>
                <a:effectLst/>
                <a:uLnTx/>
                <a:uFillTx/>
                <a:latin typeface="Verdana"/>
                <a:ea typeface="+mn-ea"/>
                <a:cs typeface="+mn-cs"/>
                <a:sym typeface="Helvetica Neue"/>
              </a:rPr>
              <a:t>€5.85bn</a:t>
            </a:r>
            <a:endParaRPr kumimoji="0" lang="en-GB" sz="2800" b="0" i="0" u="none" strike="noStrike" kern="1200" cap="none" spc="0" normalizeH="0" baseline="0" noProof="0" dirty="0">
              <a:ln>
                <a:noFill/>
              </a:ln>
              <a:solidFill>
                <a:srgbClr val="FFFFFF">
                  <a:lumMod val="95000"/>
                </a:srgbClr>
              </a:solidFill>
              <a:effectLst/>
              <a:uLnTx/>
              <a:uFillTx/>
              <a:latin typeface="Verdana"/>
              <a:ea typeface="+mn-ea"/>
              <a:cs typeface="+mn-cs"/>
              <a:sym typeface="Helvetica Neue"/>
            </a:endParaRPr>
          </a:p>
        </p:txBody>
      </p:sp>
      <p:sp>
        <p:nvSpPr>
          <p:cNvPr id="24" name="Oval 23"/>
          <p:cNvSpPr/>
          <p:nvPr/>
        </p:nvSpPr>
        <p:spPr bwMode="auto">
          <a:xfrm>
            <a:off x="6013225" y="5800396"/>
            <a:ext cx="5931763" cy="5931768"/>
          </a:xfrm>
          <a:prstGeom prst="ellipse">
            <a:avLst/>
          </a:prstGeom>
          <a:solidFill>
            <a:srgbClr val="0F5494"/>
          </a:solidFill>
          <a:ln>
            <a:noFill/>
          </a:ln>
          <a:effectLst>
            <a:outerShdw blurRad="38100" algn="ctr" rotWithShape="0">
              <a:prstClr val="black">
                <a:alpha val="40000"/>
              </a:prstClr>
            </a:outerShdw>
          </a:effectLst>
        </p:spPr>
        <p:txBody>
          <a:bodyPr rtlCol="0" anchor="t"/>
          <a:lstStyle>
            <a:defPPr>
              <a:defRPr lang="en-GB"/>
            </a:defPPr>
            <a:lvl1pPr algn="l" rtl="0" eaLnBrk="0" fontAlgn="base" hangingPunct="0">
              <a:spcBef>
                <a:spcPct val="0"/>
              </a:spcBef>
              <a:spcAft>
                <a:spcPct val="0"/>
              </a:spcAft>
              <a:defRPr sz="7600" b="1" kern="1200">
                <a:solidFill>
                  <a:srgbClr val="FFD624"/>
                </a:solidFill>
                <a:latin typeface="Verdana" charset="0"/>
                <a:ea typeface="+mn-ea"/>
                <a:cs typeface="+mn-cs"/>
              </a:defRPr>
            </a:lvl1pPr>
            <a:lvl2pPr marL="457200" algn="l" rtl="0" eaLnBrk="0" fontAlgn="base" hangingPunct="0">
              <a:spcBef>
                <a:spcPct val="0"/>
              </a:spcBef>
              <a:spcAft>
                <a:spcPct val="0"/>
              </a:spcAft>
              <a:defRPr sz="7600" b="1" kern="1200">
                <a:solidFill>
                  <a:srgbClr val="FFD624"/>
                </a:solidFill>
                <a:latin typeface="Verdana" charset="0"/>
                <a:ea typeface="+mn-ea"/>
                <a:cs typeface="+mn-cs"/>
              </a:defRPr>
            </a:lvl2pPr>
            <a:lvl3pPr marL="914400" algn="l" rtl="0" eaLnBrk="0" fontAlgn="base" hangingPunct="0">
              <a:spcBef>
                <a:spcPct val="0"/>
              </a:spcBef>
              <a:spcAft>
                <a:spcPct val="0"/>
              </a:spcAft>
              <a:defRPr sz="7600" b="1" kern="1200">
                <a:solidFill>
                  <a:srgbClr val="FFD624"/>
                </a:solidFill>
                <a:latin typeface="Verdana" charset="0"/>
                <a:ea typeface="+mn-ea"/>
                <a:cs typeface="+mn-cs"/>
              </a:defRPr>
            </a:lvl3pPr>
            <a:lvl4pPr marL="1371600" algn="l" rtl="0" eaLnBrk="0" fontAlgn="base" hangingPunct="0">
              <a:spcBef>
                <a:spcPct val="0"/>
              </a:spcBef>
              <a:spcAft>
                <a:spcPct val="0"/>
              </a:spcAft>
              <a:defRPr sz="7600" b="1" kern="1200">
                <a:solidFill>
                  <a:srgbClr val="FFD624"/>
                </a:solidFill>
                <a:latin typeface="Verdana" charset="0"/>
                <a:ea typeface="+mn-ea"/>
                <a:cs typeface="+mn-cs"/>
              </a:defRPr>
            </a:lvl4pPr>
            <a:lvl5pPr marL="1828800" algn="l" rtl="0" eaLnBrk="0" fontAlgn="base" hangingPunct="0">
              <a:spcBef>
                <a:spcPct val="0"/>
              </a:spcBef>
              <a:spcAft>
                <a:spcPct val="0"/>
              </a:spcAft>
              <a:defRPr sz="7600" b="1" kern="1200">
                <a:solidFill>
                  <a:srgbClr val="FFD624"/>
                </a:solidFill>
                <a:latin typeface="Verdana" charset="0"/>
                <a:ea typeface="+mn-ea"/>
                <a:cs typeface="+mn-cs"/>
              </a:defRPr>
            </a:lvl5pPr>
            <a:lvl6pPr marL="2286000" algn="l" defTabSz="914400" rtl="0" eaLnBrk="1" latinLnBrk="0" hangingPunct="1">
              <a:defRPr sz="7600" b="1" kern="1200">
                <a:solidFill>
                  <a:srgbClr val="FFD624"/>
                </a:solidFill>
                <a:latin typeface="Verdana" charset="0"/>
                <a:ea typeface="+mn-ea"/>
                <a:cs typeface="+mn-cs"/>
              </a:defRPr>
            </a:lvl6pPr>
            <a:lvl7pPr marL="2743200" algn="l" defTabSz="914400" rtl="0" eaLnBrk="1" latinLnBrk="0" hangingPunct="1">
              <a:defRPr sz="7600" b="1" kern="1200">
                <a:solidFill>
                  <a:srgbClr val="FFD624"/>
                </a:solidFill>
                <a:latin typeface="Verdana" charset="0"/>
                <a:ea typeface="+mn-ea"/>
                <a:cs typeface="+mn-cs"/>
              </a:defRPr>
            </a:lvl7pPr>
            <a:lvl8pPr marL="3200400" algn="l" defTabSz="914400" rtl="0" eaLnBrk="1" latinLnBrk="0" hangingPunct="1">
              <a:defRPr sz="7600" b="1" kern="1200">
                <a:solidFill>
                  <a:srgbClr val="FFD624"/>
                </a:solidFill>
                <a:latin typeface="Verdana" charset="0"/>
                <a:ea typeface="+mn-ea"/>
                <a:cs typeface="+mn-cs"/>
              </a:defRPr>
            </a:lvl8pPr>
            <a:lvl9pPr marL="3657600" algn="l" defTabSz="914400" rtl="0" eaLnBrk="1" latinLnBrk="0" hangingPunct="1">
              <a:defRPr sz="7600" b="1" kern="1200">
                <a:solidFill>
                  <a:srgbClr val="FFD624"/>
                </a:solidFill>
                <a:latin typeface="Verdana" charset="0"/>
                <a:ea typeface="+mn-ea"/>
                <a:cs typeface="+mn-cs"/>
              </a:defRPr>
            </a:lvl9pPr>
          </a:lstStyle>
          <a:p>
            <a:pPr marL="0" marR="0" lvl="0" indent="0" algn="ctr" defTabSz="243843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srgbClr val="FFFFFF"/>
              </a:solidFill>
              <a:effectLst/>
              <a:uLnTx/>
              <a:uFillTx/>
              <a:latin typeface="Verdana"/>
              <a:ea typeface="+mn-ea"/>
              <a:cs typeface="+mn-cs"/>
              <a:sym typeface="Helvetica Neue"/>
            </a:endParaRPr>
          </a:p>
        </p:txBody>
      </p:sp>
      <p:sp>
        <p:nvSpPr>
          <p:cNvPr id="25" name="Oval 24"/>
          <p:cNvSpPr/>
          <p:nvPr/>
        </p:nvSpPr>
        <p:spPr bwMode="auto">
          <a:xfrm>
            <a:off x="8701843" y="9227992"/>
            <a:ext cx="2266731" cy="2266731"/>
          </a:xfrm>
          <a:prstGeom prst="ellipse">
            <a:avLst/>
          </a:prstGeom>
          <a:solidFill>
            <a:srgbClr val="002060"/>
          </a:solidFill>
          <a:ln>
            <a:noFill/>
          </a:ln>
          <a:effectLst>
            <a:outerShdw blurRad="38100" algn="ctr" rotWithShape="0">
              <a:prstClr val="black">
                <a:alpha val="40000"/>
              </a:prstClr>
            </a:outerShdw>
          </a:effectLst>
        </p:spPr>
        <p:txBody>
          <a:bodyPr rtlCol="0" anchor="t"/>
          <a:lstStyle>
            <a:defPPr>
              <a:defRPr lang="en-GB"/>
            </a:defPPr>
            <a:lvl1pPr algn="l" rtl="0" eaLnBrk="0" fontAlgn="base" hangingPunct="0">
              <a:spcBef>
                <a:spcPct val="0"/>
              </a:spcBef>
              <a:spcAft>
                <a:spcPct val="0"/>
              </a:spcAft>
              <a:defRPr sz="7600" b="1" kern="1200">
                <a:solidFill>
                  <a:srgbClr val="FFD624"/>
                </a:solidFill>
                <a:latin typeface="Verdana" charset="0"/>
                <a:ea typeface="+mn-ea"/>
                <a:cs typeface="+mn-cs"/>
              </a:defRPr>
            </a:lvl1pPr>
            <a:lvl2pPr marL="457200" algn="l" rtl="0" eaLnBrk="0" fontAlgn="base" hangingPunct="0">
              <a:spcBef>
                <a:spcPct val="0"/>
              </a:spcBef>
              <a:spcAft>
                <a:spcPct val="0"/>
              </a:spcAft>
              <a:defRPr sz="7600" b="1" kern="1200">
                <a:solidFill>
                  <a:srgbClr val="FFD624"/>
                </a:solidFill>
                <a:latin typeface="Verdana" charset="0"/>
                <a:ea typeface="+mn-ea"/>
                <a:cs typeface="+mn-cs"/>
              </a:defRPr>
            </a:lvl2pPr>
            <a:lvl3pPr marL="914400" algn="l" rtl="0" eaLnBrk="0" fontAlgn="base" hangingPunct="0">
              <a:spcBef>
                <a:spcPct val="0"/>
              </a:spcBef>
              <a:spcAft>
                <a:spcPct val="0"/>
              </a:spcAft>
              <a:defRPr sz="7600" b="1" kern="1200">
                <a:solidFill>
                  <a:srgbClr val="FFD624"/>
                </a:solidFill>
                <a:latin typeface="Verdana" charset="0"/>
                <a:ea typeface="+mn-ea"/>
                <a:cs typeface="+mn-cs"/>
              </a:defRPr>
            </a:lvl3pPr>
            <a:lvl4pPr marL="1371600" algn="l" rtl="0" eaLnBrk="0" fontAlgn="base" hangingPunct="0">
              <a:spcBef>
                <a:spcPct val="0"/>
              </a:spcBef>
              <a:spcAft>
                <a:spcPct val="0"/>
              </a:spcAft>
              <a:defRPr sz="7600" b="1" kern="1200">
                <a:solidFill>
                  <a:srgbClr val="FFD624"/>
                </a:solidFill>
                <a:latin typeface="Verdana" charset="0"/>
                <a:ea typeface="+mn-ea"/>
                <a:cs typeface="+mn-cs"/>
              </a:defRPr>
            </a:lvl4pPr>
            <a:lvl5pPr marL="1828800" algn="l" rtl="0" eaLnBrk="0" fontAlgn="base" hangingPunct="0">
              <a:spcBef>
                <a:spcPct val="0"/>
              </a:spcBef>
              <a:spcAft>
                <a:spcPct val="0"/>
              </a:spcAft>
              <a:defRPr sz="7600" b="1" kern="1200">
                <a:solidFill>
                  <a:srgbClr val="FFD624"/>
                </a:solidFill>
                <a:latin typeface="Verdana" charset="0"/>
                <a:ea typeface="+mn-ea"/>
                <a:cs typeface="+mn-cs"/>
              </a:defRPr>
            </a:lvl5pPr>
            <a:lvl6pPr marL="2286000" algn="l" defTabSz="914400" rtl="0" eaLnBrk="1" latinLnBrk="0" hangingPunct="1">
              <a:defRPr sz="7600" b="1" kern="1200">
                <a:solidFill>
                  <a:srgbClr val="FFD624"/>
                </a:solidFill>
                <a:latin typeface="Verdana" charset="0"/>
                <a:ea typeface="+mn-ea"/>
                <a:cs typeface="+mn-cs"/>
              </a:defRPr>
            </a:lvl6pPr>
            <a:lvl7pPr marL="2743200" algn="l" defTabSz="914400" rtl="0" eaLnBrk="1" latinLnBrk="0" hangingPunct="1">
              <a:defRPr sz="7600" b="1" kern="1200">
                <a:solidFill>
                  <a:srgbClr val="FFD624"/>
                </a:solidFill>
                <a:latin typeface="Verdana" charset="0"/>
                <a:ea typeface="+mn-ea"/>
                <a:cs typeface="+mn-cs"/>
              </a:defRPr>
            </a:lvl7pPr>
            <a:lvl8pPr marL="3200400" algn="l" defTabSz="914400" rtl="0" eaLnBrk="1" latinLnBrk="0" hangingPunct="1">
              <a:defRPr sz="7600" b="1" kern="1200">
                <a:solidFill>
                  <a:srgbClr val="FFD624"/>
                </a:solidFill>
                <a:latin typeface="Verdana" charset="0"/>
                <a:ea typeface="+mn-ea"/>
                <a:cs typeface="+mn-cs"/>
              </a:defRPr>
            </a:lvl8pPr>
            <a:lvl9pPr marL="3657600" algn="l" defTabSz="914400" rtl="0" eaLnBrk="1" latinLnBrk="0" hangingPunct="1">
              <a:defRPr sz="7600" b="1" kern="1200">
                <a:solidFill>
                  <a:srgbClr val="FFD624"/>
                </a:solidFill>
                <a:latin typeface="Verdana" charset="0"/>
                <a:ea typeface="+mn-ea"/>
                <a:cs typeface="+mn-cs"/>
              </a:defRPr>
            </a:lvl9pPr>
          </a:lstStyle>
          <a:p>
            <a:pPr marL="0" marR="0" lvl="0" indent="0" algn="ctr" defTabSz="243843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srgbClr val="646567"/>
              </a:solidFill>
              <a:effectLst/>
              <a:uLnTx/>
              <a:uFillTx/>
              <a:latin typeface="Verdana"/>
              <a:ea typeface="+mn-ea"/>
              <a:cs typeface="+mn-cs"/>
              <a:sym typeface="Helvetica Neue"/>
            </a:endParaRPr>
          </a:p>
        </p:txBody>
      </p:sp>
      <p:sp>
        <p:nvSpPr>
          <p:cNvPr id="26" name="Oval 25"/>
          <p:cNvSpPr/>
          <p:nvPr/>
        </p:nvSpPr>
        <p:spPr bwMode="auto">
          <a:xfrm>
            <a:off x="8456208" y="6091224"/>
            <a:ext cx="2918544" cy="2865552"/>
          </a:xfrm>
          <a:prstGeom prst="ellipse">
            <a:avLst/>
          </a:prstGeom>
          <a:solidFill>
            <a:srgbClr val="FFD624"/>
          </a:solidFill>
          <a:ln>
            <a:noFill/>
          </a:ln>
          <a:effectLst>
            <a:outerShdw blurRad="38100" algn="ctr" rotWithShape="0">
              <a:prstClr val="black">
                <a:alpha val="40000"/>
              </a:prstClr>
            </a:outerShdw>
          </a:effectLst>
        </p:spPr>
        <p:txBody>
          <a:bodyPr rtlCol="0" anchor="t"/>
          <a:lstStyle>
            <a:defPPr>
              <a:defRPr lang="en-GB"/>
            </a:defPPr>
            <a:lvl1pPr algn="l" rtl="0" eaLnBrk="0" fontAlgn="base" hangingPunct="0">
              <a:spcBef>
                <a:spcPct val="0"/>
              </a:spcBef>
              <a:spcAft>
                <a:spcPct val="0"/>
              </a:spcAft>
              <a:defRPr sz="7600" b="1" kern="1200">
                <a:solidFill>
                  <a:srgbClr val="FFD624"/>
                </a:solidFill>
                <a:latin typeface="Verdana" charset="0"/>
                <a:ea typeface="+mn-ea"/>
                <a:cs typeface="+mn-cs"/>
              </a:defRPr>
            </a:lvl1pPr>
            <a:lvl2pPr marL="457200" algn="l" rtl="0" eaLnBrk="0" fontAlgn="base" hangingPunct="0">
              <a:spcBef>
                <a:spcPct val="0"/>
              </a:spcBef>
              <a:spcAft>
                <a:spcPct val="0"/>
              </a:spcAft>
              <a:defRPr sz="7600" b="1" kern="1200">
                <a:solidFill>
                  <a:srgbClr val="FFD624"/>
                </a:solidFill>
                <a:latin typeface="Verdana" charset="0"/>
                <a:ea typeface="+mn-ea"/>
                <a:cs typeface="+mn-cs"/>
              </a:defRPr>
            </a:lvl2pPr>
            <a:lvl3pPr marL="914400" algn="l" rtl="0" eaLnBrk="0" fontAlgn="base" hangingPunct="0">
              <a:spcBef>
                <a:spcPct val="0"/>
              </a:spcBef>
              <a:spcAft>
                <a:spcPct val="0"/>
              </a:spcAft>
              <a:defRPr sz="7600" b="1" kern="1200">
                <a:solidFill>
                  <a:srgbClr val="FFD624"/>
                </a:solidFill>
                <a:latin typeface="Verdana" charset="0"/>
                <a:ea typeface="+mn-ea"/>
                <a:cs typeface="+mn-cs"/>
              </a:defRPr>
            </a:lvl3pPr>
            <a:lvl4pPr marL="1371600" algn="l" rtl="0" eaLnBrk="0" fontAlgn="base" hangingPunct="0">
              <a:spcBef>
                <a:spcPct val="0"/>
              </a:spcBef>
              <a:spcAft>
                <a:spcPct val="0"/>
              </a:spcAft>
              <a:defRPr sz="7600" b="1" kern="1200">
                <a:solidFill>
                  <a:srgbClr val="FFD624"/>
                </a:solidFill>
                <a:latin typeface="Verdana" charset="0"/>
                <a:ea typeface="+mn-ea"/>
                <a:cs typeface="+mn-cs"/>
              </a:defRPr>
            </a:lvl4pPr>
            <a:lvl5pPr marL="1828800" algn="l" rtl="0" eaLnBrk="0" fontAlgn="base" hangingPunct="0">
              <a:spcBef>
                <a:spcPct val="0"/>
              </a:spcBef>
              <a:spcAft>
                <a:spcPct val="0"/>
              </a:spcAft>
              <a:defRPr sz="7600" b="1" kern="1200">
                <a:solidFill>
                  <a:srgbClr val="FFD624"/>
                </a:solidFill>
                <a:latin typeface="Verdana" charset="0"/>
                <a:ea typeface="+mn-ea"/>
                <a:cs typeface="+mn-cs"/>
              </a:defRPr>
            </a:lvl5pPr>
            <a:lvl6pPr marL="2286000" algn="l" defTabSz="914400" rtl="0" eaLnBrk="1" latinLnBrk="0" hangingPunct="1">
              <a:defRPr sz="7600" b="1" kern="1200">
                <a:solidFill>
                  <a:srgbClr val="FFD624"/>
                </a:solidFill>
                <a:latin typeface="Verdana" charset="0"/>
                <a:ea typeface="+mn-ea"/>
                <a:cs typeface="+mn-cs"/>
              </a:defRPr>
            </a:lvl6pPr>
            <a:lvl7pPr marL="2743200" algn="l" defTabSz="914400" rtl="0" eaLnBrk="1" latinLnBrk="0" hangingPunct="1">
              <a:defRPr sz="7600" b="1" kern="1200">
                <a:solidFill>
                  <a:srgbClr val="FFD624"/>
                </a:solidFill>
                <a:latin typeface="Verdana" charset="0"/>
                <a:ea typeface="+mn-ea"/>
                <a:cs typeface="+mn-cs"/>
              </a:defRPr>
            </a:lvl7pPr>
            <a:lvl8pPr marL="3200400" algn="l" defTabSz="914400" rtl="0" eaLnBrk="1" latinLnBrk="0" hangingPunct="1">
              <a:defRPr sz="7600" b="1" kern="1200">
                <a:solidFill>
                  <a:srgbClr val="FFD624"/>
                </a:solidFill>
                <a:latin typeface="Verdana" charset="0"/>
                <a:ea typeface="+mn-ea"/>
                <a:cs typeface="+mn-cs"/>
              </a:defRPr>
            </a:lvl8pPr>
            <a:lvl9pPr marL="3657600" algn="l" defTabSz="914400" rtl="0" eaLnBrk="1" latinLnBrk="0" hangingPunct="1">
              <a:defRPr sz="7600" b="1" kern="1200">
                <a:solidFill>
                  <a:srgbClr val="FFD624"/>
                </a:solidFill>
                <a:latin typeface="Verdana" charset="0"/>
                <a:ea typeface="+mn-ea"/>
                <a:cs typeface="+mn-cs"/>
              </a:defRPr>
            </a:lvl9pPr>
          </a:lstStyle>
          <a:p>
            <a:pPr marL="0" marR="0" lvl="0" indent="0" algn="ctr" defTabSz="2438430" rtl="0" eaLnBrk="0" fontAlgn="base" latinLnBrk="0" hangingPunct="0">
              <a:lnSpc>
                <a:spcPct val="100000"/>
              </a:lnSpc>
              <a:spcBef>
                <a:spcPct val="0"/>
              </a:spcBef>
              <a:spcAft>
                <a:spcPct val="0"/>
              </a:spcAft>
              <a:buClrTx/>
              <a:buSzTx/>
              <a:buFontTx/>
              <a:buNone/>
              <a:tabLst/>
              <a:defRPr/>
            </a:pPr>
            <a:endParaRPr kumimoji="0" lang="en-US" sz="2133" b="0" i="0" u="none" strike="noStrike" kern="1200" cap="none" spc="0" normalizeH="0" baseline="0" noProof="0" dirty="0">
              <a:ln>
                <a:noFill/>
              </a:ln>
              <a:solidFill>
                <a:srgbClr val="646567"/>
              </a:solidFill>
              <a:effectLst/>
              <a:uLnTx/>
              <a:uFillTx/>
              <a:latin typeface="Verdana"/>
              <a:ea typeface="+mn-ea"/>
              <a:cs typeface="+mn-cs"/>
              <a:sym typeface="Helvetica Neue"/>
            </a:endParaRPr>
          </a:p>
        </p:txBody>
      </p:sp>
      <p:sp>
        <p:nvSpPr>
          <p:cNvPr id="28" name="TextBox 15"/>
          <p:cNvSpPr txBox="1"/>
          <p:nvPr/>
        </p:nvSpPr>
        <p:spPr>
          <a:xfrm>
            <a:off x="6258720" y="8403837"/>
            <a:ext cx="2323072" cy="584775"/>
          </a:xfrm>
          <a:prstGeom prst="rect">
            <a:avLst/>
          </a:prstGeom>
          <a:noFill/>
        </p:spPr>
        <p:txBody>
          <a:bodyPr wrap="none" rtlCol="0">
            <a:spAutoFit/>
          </a:bodyPr>
          <a:lstStyle>
            <a:defPPr>
              <a:defRPr lang="en-GB"/>
            </a:defPPr>
            <a:lvl1pPr algn="l" rtl="0" eaLnBrk="0" fontAlgn="base" hangingPunct="0">
              <a:spcBef>
                <a:spcPct val="0"/>
              </a:spcBef>
              <a:spcAft>
                <a:spcPct val="0"/>
              </a:spcAft>
              <a:defRPr sz="7600" b="1" kern="1200">
                <a:solidFill>
                  <a:srgbClr val="FFD624"/>
                </a:solidFill>
                <a:latin typeface="Verdana" charset="0"/>
                <a:ea typeface="+mn-ea"/>
                <a:cs typeface="+mn-cs"/>
              </a:defRPr>
            </a:lvl1pPr>
            <a:lvl2pPr marL="457200" algn="l" rtl="0" eaLnBrk="0" fontAlgn="base" hangingPunct="0">
              <a:spcBef>
                <a:spcPct val="0"/>
              </a:spcBef>
              <a:spcAft>
                <a:spcPct val="0"/>
              </a:spcAft>
              <a:defRPr sz="7600" b="1" kern="1200">
                <a:solidFill>
                  <a:srgbClr val="FFD624"/>
                </a:solidFill>
                <a:latin typeface="Verdana" charset="0"/>
                <a:ea typeface="+mn-ea"/>
                <a:cs typeface="+mn-cs"/>
              </a:defRPr>
            </a:lvl2pPr>
            <a:lvl3pPr marL="914400" algn="l" rtl="0" eaLnBrk="0" fontAlgn="base" hangingPunct="0">
              <a:spcBef>
                <a:spcPct val="0"/>
              </a:spcBef>
              <a:spcAft>
                <a:spcPct val="0"/>
              </a:spcAft>
              <a:defRPr sz="7600" b="1" kern="1200">
                <a:solidFill>
                  <a:srgbClr val="FFD624"/>
                </a:solidFill>
                <a:latin typeface="Verdana" charset="0"/>
                <a:ea typeface="+mn-ea"/>
                <a:cs typeface="+mn-cs"/>
              </a:defRPr>
            </a:lvl3pPr>
            <a:lvl4pPr marL="1371600" algn="l" rtl="0" eaLnBrk="0" fontAlgn="base" hangingPunct="0">
              <a:spcBef>
                <a:spcPct val="0"/>
              </a:spcBef>
              <a:spcAft>
                <a:spcPct val="0"/>
              </a:spcAft>
              <a:defRPr sz="7600" b="1" kern="1200">
                <a:solidFill>
                  <a:srgbClr val="FFD624"/>
                </a:solidFill>
                <a:latin typeface="Verdana" charset="0"/>
                <a:ea typeface="+mn-ea"/>
                <a:cs typeface="+mn-cs"/>
              </a:defRPr>
            </a:lvl4pPr>
            <a:lvl5pPr marL="1828800" algn="l" rtl="0" eaLnBrk="0" fontAlgn="base" hangingPunct="0">
              <a:spcBef>
                <a:spcPct val="0"/>
              </a:spcBef>
              <a:spcAft>
                <a:spcPct val="0"/>
              </a:spcAft>
              <a:defRPr sz="7600" b="1" kern="1200">
                <a:solidFill>
                  <a:srgbClr val="FFD624"/>
                </a:solidFill>
                <a:latin typeface="Verdana" charset="0"/>
                <a:ea typeface="+mn-ea"/>
                <a:cs typeface="+mn-cs"/>
              </a:defRPr>
            </a:lvl5pPr>
            <a:lvl6pPr marL="2286000" algn="l" defTabSz="914400" rtl="0" eaLnBrk="1" latinLnBrk="0" hangingPunct="1">
              <a:defRPr sz="7600" b="1" kern="1200">
                <a:solidFill>
                  <a:srgbClr val="FFD624"/>
                </a:solidFill>
                <a:latin typeface="Verdana" charset="0"/>
                <a:ea typeface="+mn-ea"/>
                <a:cs typeface="+mn-cs"/>
              </a:defRPr>
            </a:lvl6pPr>
            <a:lvl7pPr marL="2743200" algn="l" defTabSz="914400" rtl="0" eaLnBrk="1" latinLnBrk="0" hangingPunct="1">
              <a:defRPr sz="7600" b="1" kern="1200">
                <a:solidFill>
                  <a:srgbClr val="FFD624"/>
                </a:solidFill>
                <a:latin typeface="Verdana" charset="0"/>
                <a:ea typeface="+mn-ea"/>
                <a:cs typeface="+mn-cs"/>
              </a:defRPr>
            </a:lvl7pPr>
            <a:lvl8pPr marL="3200400" algn="l" defTabSz="914400" rtl="0" eaLnBrk="1" latinLnBrk="0" hangingPunct="1">
              <a:defRPr sz="7600" b="1" kern="1200">
                <a:solidFill>
                  <a:srgbClr val="FFD624"/>
                </a:solidFill>
                <a:latin typeface="Verdana" charset="0"/>
                <a:ea typeface="+mn-ea"/>
                <a:cs typeface="+mn-cs"/>
              </a:defRPr>
            </a:lvl8pPr>
            <a:lvl9pPr marL="3657600" algn="l" defTabSz="914400" rtl="0" eaLnBrk="1" latinLnBrk="0" hangingPunct="1">
              <a:defRPr sz="7600" b="1" kern="1200">
                <a:solidFill>
                  <a:srgbClr val="FFD624"/>
                </a:solidFill>
                <a:latin typeface="Verdana" charset="0"/>
                <a:ea typeface="+mn-ea"/>
                <a:cs typeface="+mn-cs"/>
              </a:defRPr>
            </a:lvl9pPr>
          </a:lstStyle>
          <a:p>
            <a:pPr marL="0" marR="0" lvl="0" indent="0" algn="l" defTabSz="243843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95000"/>
                  </a:srgbClr>
                </a:solidFill>
                <a:effectLst/>
                <a:uLnTx/>
                <a:uFillTx/>
                <a:latin typeface="Verdana"/>
                <a:ea typeface="+mn-ea"/>
                <a:cs typeface="+mn-cs"/>
                <a:sym typeface="Helvetica Neue"/>
              </a:rPr>
              <a:t>TELECOM</a:t>
            </a:r>
          </a:p>
        </p:txBody>
      </p:sp>
      <p:sp>
        <p:nvSpPr>
          <p:cNvPr id="29" name="TextBox 16"/>
          <p:cNvSpPr txBox="1"/>
          <p:nvPr/>
        </p:nvSpPr>
        <p:spPr>
          <a:xfrm>
            <a:off x="8910117" y="9923635"/>
            <a:ext cx="1850186" cy="707886"/>
          </a:xfrm>
          <a:prstGeom prst="rect">
            <a:avLst/>
          </a:prstGeom>
          <a:noFill/>
        </p:spPr>
        <p:txBody>
          <a:bodyPr wrap="none" rtlCol="0">
            <a:spAutoFit/>
          </a:bodyPr>
          <a:lstStyle>
            <a:defPPr>
              <a:defRPr lang="en-GB"/>
            </a:defPPr>
            <a:lvl1pPr algn="l" rtl="0" eaLnBrk="0" fontAlgn="base" hangingPunct="0">
              <a:spcBef>
                <a:spcPct val="0"/>
              </a:spcBef>
              <a:spcAft>
                <a:spcPct val="0"/>
              </a:spcAft>
              <a:defRPr sz="7600" b="1" kern="1200">
                <a:solidFill>
                  <a:srgbClr val="FFD624"/>
                </a:solidFill>
                <a:latin typeface="Verdana" charset="0"/>
                <a:ea typeface="+mn-ea"/>
                <a:cs typeface="+mn-cs"/>
              </a:defRPr>
            </a:lvl1pPr>
            <a:lvl2pPr marL="457200" algn="l" rtl="0" eaLnBrk="0" fontAlgn="base" hangingPunct="0">
              <a:spcBef>
                <a:spcPct val="0"/>
              </a:spcBef>
              <a:spcAft>
                <a:spcPct val="0"/>
              </a:spcAft>
              <a:defRPr sz="7600" b="1" kern="1200">
                <a:solidFill>
                  <a:srgbClr val="FFD624"/>
                </a:solidFill>
                <a:latin typeface="Verdana" charset="0"/>
                <a:ea typeface="+mn-ea"/>
                <a:cs typeface="+mn-cs"/>
              </a:defRPr>
            </a:lvl2pPr>
            <a:lvl3pPr marL="914400" algn="l" rtl="0" eaLnBrk="0" fontAlgn="base" hangingPunct="0">
              <a:spcBef>
                <a:spcPct val="0"/>
              </a:spcBef>
              <a:spcAft>
                <a:spcPct val="0"/>
              </a:spcAft>
              <a:defRPr sz="7600" b="1" kern="1200">
                <a:solidFill>
                  <a:srgbClr val="FFD624"/>
                </a:solidFill>
                <a:latin typeface="Verdana" charset="0"/>
                <a:ea typeface="+mn-ea"/>
                <a:cs typeface="+mn-cs"/>
              </a:defRPr>
            </a:lvl3pPr>
            <a:lvl4pPr marL="1371600" algn="l" rtl="0" eaLnBrk="0" fontAlgn="base" hangingPunct="0">
              <a:spcBef>
                <a:spcPct val="0"/>
              </a:spcBef>
              <a:spcAft>
                <a:spcPct val="0"/>
              </a:spcAft>
              <a:defRPr sz="7600" b="1" kern="1200">
                <a:solidFill>
                  <a:srgbClr val="FFD624"/>
                </a:solidFill>
                <a:latin typeface="Verdana" charset="0"/>
                <a:ea typeface="+mn-ea"/>
                <a:cs typeface="+mn-cs"/>
              </a:defRPr>
            </a:lvl4pPr>
            <a:lvl5pPr marL="1828800" algn="l" rtl="0" eaLnBrk="0" fontAlgn="base" hangingPunct="0">
              <a:spcBef>
                <a:spcPct val="0"/>
              </a:spcBef>
              <a:spcAft>
                <a:spcPct val="0"/>
              </a:spcAft>
              <a:defRPr sz="7600" b="1" kern="1200">
                <a:solidFill>
                  <a:srgbClr val="FFD624"/>
                </a:solidFill>
                <a:latin typeface="Verdana" charset="0"/>
                <a:ea typeface="+mn-ea"/>
                <a:cs typeface="+mn-cs"/>
              </a:defRPr>
            </a:lvl5pPr>
            <a:lvl6pPr marL="2286000" algn="l" defTabSz="914400" rtl="0" eaLnBrk="1" latinLnBrk="0" hangingPunct="1">
              <a:defRPr sz="7600" b="1" kern="1200">
                <a:solidFill>
                  <a:srgbClr val="FFD624"/>
                </a:solidFill>
                <a:latin typeface="Verdana" charset="0"/>
                <a:ea typeface="+mn-ea"/>
                <a:cs typeface="+mn-cs"/>
              </a:defRPr>
            </a:lvl6pPr>
            <a:lvl7pPr marL="2743200" algn="l" defTabSz="914400" rtl="0" eaLnBrk="1" latinLnBrk="0" hangingPunct="1">
              <a:defRPr sz="7600" b="1" kern="1200">
                <a:solidFill>
                  <a:srgbClr val="FFD624"/>
                </a:solidFill>
                <a:latin typeface="Verdana" charset="0"/>
                <a:ea typeface="+mn-ea"/>
                <a:cs typeface="+mn-cs"/>
              </a:defRPr>
            </a:lvl7pPr>
            <a:lvl8pPr marL="3200400" algn="l" defTabSz="914400" rtl="0" eaLnBrk="1" latinLnBrk="0" hangingPunct="1">
              <a:defRPr sz="7600" b="1" kern="1200">
                <a:solidFill>
                  <a:srgbClr val="FFD624"/>
                </a:solidFill>
                <a:latin typeface="Verdana" charset="0"/>
                <a:ea typeface="+mn-ea"/>
                <a:cs typeface="+mn-cs"/>
              </a:defRPr>
            </a:lvl8pPr>
            <a:lvl9pPr marL="3657600" algn="l" defTabSz="914400" rtl="0" eaLnBrk="1" latinLnBrk="0" hangingPunct="1">
              <a:defRPr sz="7600" b="1" kern="1200">
                <a:solidFill>
                  <a:srgbClr val="FFD624"/>
                </a:solidFill>
                <a:latin typeface="Verdana" charset="0"/>
                <a:ea typeface="+mn-ea"/>
                <a:cs typeface="+mn-cs"/>
              </a:defRPr>
            </a:lvl9pPr>
          </a:lstStyle>
          <a:p>
            <a:pPr marL="0" marR="0" lvl="0" indent="0" algn="ctr" defTabSz="2438430" rtl="0" eaLnBrk="0" fontAlgn="base" latinLnBrk="0" hangingPunct="0">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FFFFFF">
                    <a:lumMod val="85000"/>
                  </a:srgbClr>
                </a:solidFill>
                <a:effectLst/>
                <a:uLnTx/>
                <a:uFillTx/>
                <a:latin typeface="Verdana"/>
                <a:ea typeface="+mn-ea"/>
                <a:cs typeface="+mn-cs"/>
                <a:sym typeface="Helvetica Neue"/>
              </a:rPr>
              <a:t>Broadband</a:t>
            </a:r>
          </a:p>
          <a:p>
            <a:pPr marL="0" marR="0" lvl="0" indent="0" algn="ctr" defTabSz="2438430"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srgbClr val="FFFFFF">
                    <a:lumMod val="85000"/>
                  </a:srgbClr>
                </a:solidFill>
                <a:effectLst/>
                <a:uLnTx/>
                <a:uFillTx/>
                <a:latin typeface="Verdana"/>
                <a:ea typeface="+mn-ea"/>
                <a:cs typeface="+mn-cs"/>
                <a:sym typeface="Helvetica Neue"/>
              </a:rPr>
              <a:t>€170 M</a:t>
            </a:r>
          </a:p>
        </p:txBody>
      </p:sp>
      <p:sp>
        <p:nvSpPr>
          <p:cNvPr id="30" name="TextBox 17"/>
          <p:cNvSpPr txBox="1"/>
          <p:nvPr/>
        </p:nvSpPr>
        <p:spPr>
          <a:xfrm>
            <a:off x="8456208" y="6856426"/>
            <a:ext cx="2929792" cy="1511632"/>
          </a:xfrm>
          <a:prstGeom prst="rect">
            <a:avLst/>
          </a:prstGeom>
          <a:noFill/>
        </p:spPr>
        <p:txBody>
          <a:bodyPr wrap="square" rtlCol="0">
            <a:spAutoFit/>
          </a:bodyPr>
          <a:lstStyle>
            <a:defPPr>
              <a:defRPr lang="en-GB"/>
            </a:defPPr>
            <a:lvl1pPr algn="l" rtl="0" eaLnBrk="0" fontAlgn="base" hangingPunct="0">
              <a:spcBef>
                <a:spcPct val="0"/>
              </a:spcBef>
              <a:spcAft>
                <a:spcPct val="0"/>
              </a:spcAft>
              <a:defRPr sz="7600" b="1" kern="1200">
                <a:solidFill>
                  <a:srgbClr val="FFD624"/>
                </a:solidFill>
                <a:latin typeface="Verdana" charset="0"/>
                <a:ea typeface="+mn-ea"/>
                <a:cs typeface="+mn-cs"/>
              </a:defRPr>
            </a:lvl1pPr>
            <a:lvl2pPr marL="457200" algn="l" rtl="0" eaLnBrk="0" fontAlgn="base" hangingPunct="0">
              <a:spcBef>
                <a:spcPct val="0"/>
              </a:spcBef>
              <a:spcAft>
                <a:spcPct val="0"/>
              </a:spcAft>
              <a:defRPr sz="7600" b="1" kern="1200">
                <a:solidFill>
                  <a:srgbClr val="FFD624"/>
                </a:solidFill>
                <a:latin typeface="Verdana" charset="0"/>
                <a:ea typeface="+mn-ea"/>
                <a:cs typeface="+mn-cs"/>
              </a:defRPr>
            </a:lvl2pPr>
            <a:lvl3pPr marL="914400" algn="l" rtl="0" eaLnBrk="0" fontAlgn="base" hangingPunct="0">
              <a:spcBef>
                <a:spcPct val="0"/>
              </a:spcBef>
              <a:spcAft>
                <a:spcPct val="0"/>
              </a:spcAft>
              <a:defRPr sz="7600" b="1" kern="1200">
                <a:solidFill>
                  <a:srgbClr val="FFD624"/>
                </a:solidFill>
                <a:latin typeface="Verdana" charset="0"/>
                <a:ea typeface="+mn-ea"/>
                <a:cs typeface="+mn-cs"/>
              </a:defRPr>
            </a:lvl3pPr>
            <a:lvl4pPr marL="1371600" algn="l" rtl="0" eaLnBrk="0" fontAlgn="base" hangingPunct="0">
              <a:spcBef>
                <a:spcPct val="0"/>
              </a:spcBef>
              <a:spcAft>
                <a:spcPct val="0"/>
              </a:spcAft>
              <a:defRPr sz="7600" b="1" kern="1200">
                <a:solidFill>
                  <a:srgbClr val="FFD624"/>
                </a:solidFill>
                <a:latin typeface="Verdana" charset="0"/>
                <a:ea typeface="+mn-ea"/>
                <a:cs typeface="+mn-cs"/>
              </a:defRPr>
            </a:lvl4pPr>
            <a:lvl5pPr marL="1828800" algn="l" rtl="0" eaLnBrk="0" fontAlgn="base" hangingPunct="0">
              <a:spcBef>
                <a:spcPct val="0"/>
              </a:spcBef>
              <a:spcAft>
                <a:spcPct val="0"/>
              </a:spcAft>
              <a:defRPr sz="7600" b="1" kern="1200">
                <a:solidFill>
                  <a:srgbClr val="FFD624"/>
                </a:solidFill>
                <a:latin typeface="Verdana" charset="0"/>
                <a:ea typeface="+mn-ea"/>
                <a:cs typeface="+mn-cs"/>
              </a:defRPr>
            </a:lvl5pPr>
            <a:lvl6pPr marL="2286000" algn="l" defTabSz="914400" rtl="0" eaLnBrk="1" latinLnBrk="0" hangingPunct="1">
              <a:defRPr sz="7600" b="1" kern="1200">
                <a:solidFill>
                  <a:srgbClr val="FFD624"/>
                </a:solidFill>
                <a:latin typeface="Verdana" charset="0"/>
                <a:ea typeface="+mn-ea"/>
                <a:cs typeface="+mn-cs"/>
              </a:defRPr>
            </a:lvl6pPr>
            <a:lvl7pPr marL="2743200" algn="l" defTabSz="914400" rtl="0" eaLnBrk="1" latinLnBrk="0" hangingPunct="1">
              <a:defRPr sz="7600" b="1" kern="1200">
                <a:solidFill>
                  <a:srgbClr val="FFD624"/>
                </a:solidFill>
                <a:latin typeface="Verdana" charset="0"/>
                <a:ea typeface="+mn-ea"/>
                <a:cs typeface="+mn-cs"/>
              </a:defRPr>
            </a:lvl7pPr>
            <a:lvl8pPr marL="3200400" algn="l" defTabSz="914400" rtl="0" eaLnBrk="1" latinLnBrk="0" hangingPunct="1">
              <a:defRPr sz="7600" b="1" kern="1200">
                <a:solidFill>
                  <a:srgbClr val="FFD624"/>
                </a:solidFill>
                <a:latin typeface="Verdana" charset="0"/>
                <a:ea typeface="+mn-ea"/>
                <a:cs typeface="+mn-cs"/>
              </a:defRPr>
            </a:lvl8pPr>
            <a:lvl9pPr marL="3657600" algn="l" defTabSz="914400" rtl="0" eaLnBrk="1" latinLnBrk="0" hangingPunct="1">
              <a:defRPr sz="7600" b="1" kern="1200">
                <a:solidFill>
                  <a:srgbClr val="FFD624"/>
                </a:solidFill>
                <a:latin typeface="Verdana" charset="0"/>
                <a:ea typeface="+mn-ea"/>
                <a:cs typeface="+mn-cs"/>
              </a:defRPr>
            </a:lvl9pPr>
          </a:lstStyle>
          <a:p>
            <a:pPr marL="0" marR="0" lvl="0" indent="0" algn="ctr" defTabSz="243843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F5494"/>
                </a:solidFill>
                <a:effectLst/>
                <a:uLnTx/>
                <a:uFillTx/>
                <a:latin typeface="Verdana"/>
                <a:ea typeface="+mn-ea"/>
                <a:cs typeface="+mn-cs"/>
                <a:sym typeface="Helvetica Neue"/>
              </a:rPr>
              <a:t>CEF</a:t>
            </a:r>
          </a:p>
          <a:p>
            <a:pPr marL="0" marR="0" lvl="0" indent="0" algn="ctr" defTabSz="243843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F5494"/>
                </a:solidFill>
                <a:effectLst/>
                <a:uLnTx/>
                <a:uFillTx/>
                <a:latin typeface="Verdana"/>
                <a:ea typeface="+mn-ea"/>
                <a:cs typeface="+mn-cs"/>
                <a:sym typeface="Helvetica Neue"/>
              </a:rPr>
              <a:t>Digital </a:t>
            </a:r>
          </a:p>
          <a:p>
            <a:pPr marL="0" marR="0" lvl="0" indent="0" algn="ctr" defTabSz="2438430" rtl="0" eaLnBrk="0" fontAlgn="base" latinLnBrk="0" hangingPunct="0">
              <a:lnSpc>
                <a:spcPct val="150000"/>
              </a:lnSpc>
              <a:spcBef>
                <a:spcPct val="0"/>
              </a:spcBef>
              <a:spcAft>
                <a:spcPct val="0"/>
              </a:spcAft>
              <a:buClrTx/>
              <a:buSzTx/>
              <a:buFontTx/>
              <a:buNone/>
              <a:tabLst/>
              <a:defRPr/>
            </a:pPr>
            <a:r>
              <a:rPr kumimoji="0" lang="fr-BE" sz="1867" b="0" i="0" u="none" strike="noStrike" kern="1200" cap="none" spc="0" normalizeH="0" baseline="0" noProof="0" dirty="0">
                <a:ln>
                  <a:noFill/>
                </a:ln>
                <a:solidFill>
                  <a:srgbClr val="0F5494"/>
                </a:solidFill>
                <a:effectLst/>
                <a:uLnTx/>
                <a:uFillTx/>
                <a:latin typeface="Verdana"/>
                <a:ea typeface="+mn-ea"/>
                <a:cs typeface="+mn-cs"/>
                <a:sym typeface="Helvetica Neue"/>
              </a:rPr>
              <a:t>€970 M *</a:t>
            </a:r>
          </a:p>
        </p:txBody>
      </p:sp>
      <p:sp>
        <p:nvSpPr>
          <p:cNvPr id="31" name="Rectangle 30"/>
          <p:cNvSpPr/>
          <p:nvPr/>
        </p:nvSpPr>
        <p:spPr>
          <a:xfrm>
            <a:off x="14421763" y="2839008"/>
            <a:ext cx="9601067" cy="2585323"/>
          </a:xfrm>
          <a:prstGeom prst="rect">
            <a:avLst/>
          </a:prstGeom>
          <a:noFill/>
          <a:ln w="19050">
            <a:noFill/>
          </a:ln>
        </p:spPr>
        <p:txBody>
          <a:bodyPr rtlCol="0" anchor="ctr"/>
          <a:lstStyle/>
          <a:p>
            <a:pPr marL="0" marR="0" lvl="0" indent="0" algn="l" defTabSz="2438430" rtl="0" eaLnBrk="0" fontAlgn="base" latinLnBrk="0" hangingPunct="0">
              <a:lnSpc>
                <a:spcPct val="100000"/>
              </a:lnSpc>
              <a:spcBef>
                <a:spcPct val="0"/>
              </a:spcBef>
              <a:spcAft>
                <a:spcPct val="0"/>
              </a:spcAft>
              <a:buClrTx/>
              <a:buSzTx/>
              <a:buFontTx/>
              <a:buNone/>
              <a:tabLst/>
              <a:defRPr/>
            </a:pPr>
            <a:r>
              <a:rPr kumimoji="0" lang="en-GB" sz="2800" b="1" i="0" u="sng" strike="noStrike" kern="1200" cap="none" spc="0" normalizeH="0" baseline="0" noProof="0" dirty="0">
                <a:ln>
                  <a:noFill/>
                </a:ln>
                <a:solidFill>
                  <a:srgbClr val="FFD624"/>
                </a:solidFill>
                <a:effectLst/>
                <a:uLnTx/>
                <a:uFillTx/>
                <a:latin typeface="Verdana" charset="0"/>
                <a:ea typeface="Helvetica Neue"/>
                <a:cs typeface="Helvetica Neue"/>
                <a:sym typeface="Helvetica Neue"/>
                <a:hlinkClick r:id="rId3"/>
              </a:rPr>
              <a:t>CEF Regulation</a:t>
            </a:r>
          </a:p>
          <a:p>
            <a:pPr marL="0" marR="0" lvl="0" indent="0" algn="l" defTabSz="2438430" rtl="0" eaLnBrk="0" fontAlgn="base" latinLnBrk="0" hangingPunct="0">
              <a:lnSpc>
                <a:spcPct val="100000"/>
              </a:lnSpc>
              <a:spcBef>
                <a:spcPct val="0"/>
              </a:spcBef>
              <a:spcAft>
                <a:spcPct val="0"/>
              </a:spcAft>
              <a:buClrTx/>
              <a:buSzTx/>
              <a:buFontTx/>
              <a:buNone/>
              <a:tabLst/>
              <a:defRPr/>
            </a:pPr>
            <a:r>
              <a:rPr kumimoji="0" lang="en-GB" altLang="en-US" sz="2667" b="0" i="0" u="none" strike="noStrike" kern="1200" cap="none" spc="0" normalizeH="0" baseline="0" noProof="0" dirty="0">
                <a:ln>
                  <a:noFill/>
                </a:ln>
                <a:solidFill>
                  <a:srgbClr val="646567"/>
                </a:solidFill>
                <a:effectLst/>
                <a:uLnTx/>
                <a:uFillTx/>
                <a:latin typeface="Verdana" charset="0"/>
                <a:ea typeface="Helvetica Neue"/>
                <a:cs typeface="Helvetica Neue"/>
                <a:sym typeface="Helvetica Neue"/>
              </a:rPr>
              <a:t>Defines how the Commission can finance support for the establishment of trans-European networks to reinforce an interconnected Europe.</a:t>
            </a:r>
          </a:p>
        </p:txBody>
      </p:sp>
      <p:sp>
        <p:nvSpPr>
          <p:cNvPr id="32" name="Rectangle 31"/>
          <p:cNvSpPr/>
          <p:nvPr/>
        </p:nvSpPr>
        <p:spPr>
          <a:xfrm>
            <a:off x="11615936" y="13017644"/>
            <a:ext cx="8256917" cy="420564"/>
          </a:xfrm>
          <a:prstGeom prst="rect">
            <a:avLst/>
          </a:prstGeom>
        </p:spPr>
        <p:txBody>
          <a:bodyPr wrap="square">
            <a:spAutoFit/>
          </a:bodyPr>
          <a:lstStyle/>
          <a:p>
            <a:pPr marL="0" marR="0" lvl="0" indent="0" algn="l" defTabSz="2438430" rtl="0" eaLnBrk="0" fontAlgn="base" latinLnBrk="0" hangingPunct="0">
              <a:lnSpc>
                <a:spcPct val="100000"/>
              </a:lnSpc>
              <a:spcBef>
                <a:spcPct val="0"/>
              </a:spcBef>
              <a:spcAft>
                <a:spcPts val="1600"/>
              </a:spcAft>
              <a:buClrTx/>
              <a:buSzPct val="90000"/>
              <a:buFontTx/>
              <a:buNone/>
              <a:tabLst/>
              <a:defRPr/>
            </a:pPr>
            <a:r>
              <a:rPr kumimoji="0" lang="en-GB" altLang="en-US" sz="2133" b="1" i="0" u="none" strike="noStrike" kern="1200" cap="none" spc="0" normalizeH="0" baseline="0" noProof="0" dirty="0">
                <a:ln>
                  <a:noFill/>
                </a:ln>
                <a:solidFill>
                  <a:srgbClr val="000000">
                    <a:lumMod val="50000"/>
                    <a:lumOff val="50000"/>
                  </a:srgbClr>
                </a:solidFill>
                <a:effectLst/>
                <a:uLnTx/>
                <a:uFillTx/>
                <a:latin typeface="Verdana"/>
                <a:ea typeface="Helvetica Neue"/>
                <a:cs typeface="Helvetica Neue"/>
                <a:sym typeface="Helvetica Neue"/>
              </a:rPr>
              <a:t>* </a:t>
            </a:r>
            <a:r>
              <a:rPr kumimoji="0" lang="da-DK" altLang="en-US" sz="2133" b="1" i="0" u="none" strike="noStrike" kern="1200" cap="none" spc="0" normalizeH="0" baseline="0" noProof="0" dirty="0">
                <a:ln>
                  <a:noFill/>
                </a:ln>
                <a:solidFill>
                  <a:srgbClr val="000000">
                    <a:lumMod val="50000"/>
                    <a:lumOff val="50000"/>
                  </a:srgbClr>
                </a:solidFill>
                <a:effectLst/>
                <a:uLnTx/>
                <a:uFillTx/>
                <a:latin typeface="Verdana"/>
                <a:ea typeface="Helvetica Neue"/>
                <a:cs typeface="Helvetica Neue"/>
                <a:sym typeface="Helvetica Neue"/>
              </a:rPr>
              <a:t>- 100 M Juncker Package</a:t>
            </a:r>
            <a:r>
              <a:rPr kumimoji="0" lang="en-GB" altLang="en-US" sz="2133" b="1" i="0" u="none" strike="noStrike" kern="1200" cap="none" spc="0" normalizeH="0" baseline="0" noProof="0" dirty="0">
                <a:ln>
                  <a:noFill/>
                </a:ln>
                <a:solidFill>
                  <a:srgbClr val="000000">
                    <a:lumMod val="50000"/>
                    <a:lumOff val="50000"/>
                  </a:srgbClr>
                </a:solidFill>
                <a:effectLst/>
                <a:uLnTx/>
                <a:uFillTx/>
                <a:latin typeface="Verdana"/>
                <a:ea typeface="Helvetica Neue"/>
                <a:cs typeface="Helvetica Neue"/>
                <a:sym typeface="Helvetica Neue"/>
              </a:rPr>
              <a:t> </a:t>
            </a:r>
          </a:p>
        </p:txBody>
      </p:sp>
      <p:cxnSp>
        <p:nvCxnSpPr>
          <p:cNvPr id="4" name="Straight Connector 3"/>
          <p:cNvCxnSpPr>
            <a:endCxn id="31" idx="1"/>
          </p:cNvCxnSpPr>
          <p:nvPr/>
        </p:nvCxnSpPr>
        <p:spPr bwMode="auto">
          <a:xfrm flipV="1">
            <a:off x="8421645" y="4131669"/>
            <a:ext cx="5856000" cy="0"/>
          </a:xfrm>
          <a:prstGeom prst="line">
            <a:avLst/>
          </a:prstGeom>
          <a:noFill/>
          <a:ln w="6350" cap="rnd" cmpd="sng" algn="ctr">
            <a:solidFill>
              <a:srgbClr val="80808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8" name="Rectangle 17"/>
          <p:cNvSpPr/>
          <p:nvPr/>
        </p:nvSpPr>
        <p:spPr bwMode="auto">
          <a:xfrm>
            <a:off x="14406888" y="6862379"/>
            <a:ext cx="8891861" cy="2686037"/>
          </a:xfrm>
          <a:prstGeom prst="rect">
            <a:avLst/>
          </a:prstGeom>
          <a:noFill/>
          <a:ln w="19050">
            <a:noFill/>
          </a:ln>
        </p:spPr>
        <p:txBody>
          <a:bodyPr rtlCol="0" anchor="ctr"/>
          <a:lstStyle/>
          <a:p>
            <a:pPr marL="0" marR="0" lvl="0" indent="0" algn="l" defTabSz="2438430" rtl="0" eaLnBrk="0" fontAlgn="base" latinLnBrk="0" hangingPunct="0">
              <a:lnSpc>
                <a:spcPct val="100000"/>
              </a:lnSpc>
              <a:spcBef>
                <a:spcPct val="0"/>
              </a:spcBef>
              <a:spcAft>
                <a:spcPct val="0"/>
              </a:spcAft>
              <a:buClrTx/>
              <a:buSzTx/>
              <a:buFontTx/>
              <a:buNone/>
              <a:tabLst/>
              <a:defRPr/>
            </a:pPr>
            <a:r>
              <a:rPr kumimoji="0" lang="en-GB" sz="2933" b="1" i="0" u="sng" strike="noStrike" kern="1200" cap="none" spc="0" normalizeH="0" baseline="0" noProof="0" dirty="0">
                <a:ln>
                  <a:noFill/>
                </a:ln>
                <a:solidFill>
                  <a:srgbClr val="FFD624"/>
                </a:solidFill>
                <a:effectLst/>
                <a:uLnTx/>
                <a:uFillTx/>
                <a:latin typeface="Verdana" charset="0"/>
                <a:ea typeface="Helvetica Neue"/>
                <a:cs typeface="Helvetica Neue"/>
                <a:sym typeface="Helvetica Neue"/>
                <a:hlinkClick r:id="rId4"/>
              </a:rPr>
              <a:t>CEF Telecom </a:t>
            </a:r>
            <a:r>
              <a:rPr kumimoji="0" lang="en-GB" sz="2933" b="1" i="0" u="sng" strike="noStrike" kern="1200" cap="none" spc="0" normalizeH="0" baseline="0" noProof="0" dirty="0">
                <a:ln>
                  <a:noFill/>
                </a:ln>
                <a:solidFill>
                  <a:srgbClr val="004494"/>
                </a:solidFill>
                <a:effectLst/>
                <a:uLnTx/>
                <a:uFillTx/>
                <a:latin typeface="Verdana" charset="0"/>
                <a:ea typeface="Helvetica Neue"/>
                <a:cs typeface="Helvetica Neue"/>
                <a:sym typeface="Helvetica Neue"/>
                <a:hlinkClick r:id="rId4"/>
              </a:rPr>
              <a:t>Guidelines</a:t>
            </a:r>
            <a:endParaRPr kumimoji="0" lang="en-GB" sz="2933" b="1" i="0" u="sng" strike="noStrike" kern="1200" cap="none" spc="0" normalizeH="0" baseline="0" noProof="0" dirty="0">
              <a:ln>
                <a:noFill/>
              </a:ln>
              <a:solidFill>
                <a:srgbClr val="004494"/>
              </a:solidFill>
              <a:effectLst/>
              <a:uLnTx/>
              <a:uFillTx/>
              <a:latin typeface="Verdana" charset="0"/>
              <a:ea typeface="Helvetica Neue"/>
              <a:cs typeface="Helvetica Neue"/>
              <a:sym typeface="Helvetica Neue"/>
            </a:endParaRPr>
          </a:p>
          <a:p>
            <a:pPr marL="0" marR="0" lvl="0" indent="0" algn="l" defTabSz="243843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646567"/>
                </a:solidFill>
                <a:effectLst/>
                <a:uLnTx/>
                <a:uFillTx/>
                <a:latin typeface="Verdana" charset="0"/>
                <a:ea typeface="Helvetica Neue"/>
                <a:cs typeface="Helvetica Neue"/>
                <a:sym typeface="Helvetica Neue"/>
              </a:rPr>
              <a:t>The CEF Telecom guidelines cover the specific objectives and priorities as well as eligibility criteria for funding of broadband networks and Digital Service Infrastructures (DSIs).</a:t>
            </a:r>
          </a:p>
        </p:txBody>
      </p:sp>
      <p:sp>
        <p:nvSpPr>
          <p:cNvPr id="20" name="Rectangle 19"/>
          <p:cNvSpPr/>
          <p:nvPr/>
        </p:nvSpPr>
        <p:spPr bwMode="auto">
          <a:xfrm>
            <a:off x="14391456" y="9691268"/>
            <a:ext cx="8891861" cy="2695779"/>
          </a:xfrm>
          <a:prstGeom prst="rect">
            <a:avLst/>
          </a:prstGeom>
          <a:noFill/>
          <a:ln w="19050">
            <a:noFill/>
          </a:ln>
        </p:spPr>
        <p:txBody>
          <a:bodyPr rtlCol="0" anchor="ctr"/>
          <a:lstStyle/>
          <a:p>
            <a:pPr marL="0" marR="0" lvl="0" indent="0" algn="l" defTabSz="2438430" rtl="0" eaLnBrk="0" fontAlgn="base" latinLnBrk="0" hangingPunct="0">
              <a:lnSpc>
                <a:spcPct val="100000"/>
              </a:lnSpc>
              <a:spcBef>
                <a:spcPct val="0"/>
              </a:spcBef>
              <a:spcAft>
                <a:spcPct val="0"/>
              </a:spcAft>
              <a:buClrTx/>
              <a:buSzTx/>
              <a:buFontTx/>
              <a:buNone/>
              <a:tabLst/>
              <a:defRPr/>
            </a:pPr>
            <a:endParaRPr kumimoji="0" lang="en-GB" sz="2933" b="1" i="0" u="sng" strike="noStrike" kern="1200" cap="none" spc="0" normalizeH="0" baseline="0" noProof="0" dirty="0">
              <a:ln>
                <a:noFill/>
              </a:ln>
              <a:solidFill>
                <a:srgbClr val="FFD624"/>
              </a:solidFill>
              <a:effectLst/>
              <a:uLnTx/>
              <a:uFillTx/>
              <a:latin typeface="Verdana" charset="0"/>
              <a:ea typeface="Helvetica Neue"/>
              <a:cs typeface="Helvetica Neue"/>
              <a:sym typeface="Helvetica Neue"/>
            </a:endParaRPr>
          </a:p>
          <a:p>
            <a:pPr marL="0" marR="0" lvl="0" indent="0" algn="l" defTabSz="2438430" rtl="0" eaLnBrk="0" fontAlgn="base" latinLnBrk="0" hangingPunct="0">
              <a:lnSpc>
                <a:spcPct val="100000"/>
              </a:lnSpc>
              <a:spcBef>
                <a:spcPct val="0"/>
              </a:spcBef>
              <a:spcAft>
                <a:spcPct val="0"/>
              </a:spcAft>
              <a:buClrTx/>
              <a:buSzTx/>
              <a:buFontTx/>
              <a:buNone/>
              <a:tabLst/>
              <a:defRPr/>
            </a:pPr>
            <a:r>
              <a:rPr kumimoji="0" lang="en-GB" sz="2933" b="1" i="0" u="sng" strike="noStrike" kern="1200" cap="none" spc="0" normalizeH="0" baseline="0" noProof="0" dirty="0">
                <a:ln>
                  <a:noFill/>
                </a:ln>
                <a:solidFill>
                  <a:srgbClr val="FFD624"/>
                </a:solidFill>
                <a:effectLst/>
                <a:uLnTx/>
                <a:uFillTx/>
                <a:latin typeface="Verdana" charset="0"/>
                <a:ea typeface="Helvetica Neue"/>
                <a:cs typeface="Helvetica Neue"/>
                <a:sym typeface="Helvetica Neue"/>
                <a:hlinkClick r:id="rId5"/>
              </a:rPr>
              <a:t>CEF Work Programmes</a:t>
            </a:r>
            <a:endParaRPr kumimoji="0" lang="en-GB" sz="2933" b="1" i="0" u="sng" strike="noStrike" kern="1200" cap="none" spc="0" normalizeH="0" baseline="0" noProof="0" dirty="0">
              <a:ln>
                <a:noFill/>
              </a:ln>
              <a:solidFill>
                <a:srgbClr val="FFD624"/>
              </a:solidFill>
              <a:effectLst/>
              <a:uLnTx/>
              <a:uFillTx/>
              <a:latin typeface="Verdana" charset="0"/>
              <a:ea typeface="Helvetica Neue"/>
              <a:cs typeface="Helvetica Neue"/>
              <a:sym typeface="Helvetica Neue"/>
            </a:endParaRPr>
          </a:p>
          <a:p>
            <a:pPr marL="0" marR="0" lvl="0" indent="0" algn="l" defTabSz="2438430" rtl="0" eaLnBrk="0" fontAlgn="base" latinLnBrk="0" hangingPunct="0">
              <a:lnSpc>
                <a:spcPct val="100000"/>
              </a:lnSpc>
              <a:spcBef>
                <a:spcPct val="0"/>
              </a:spcBef>
              <a:spcAft>
                <a:spcPct val="0"/>
              </a:spcAft>
              <a:buClrTx/>
              <a:buSzTx/>
              <a:buFontTx/>
              <a:buNone/>
              <a:tabLst/>
              <a:defRPr/>
            </a:pPr>
            <a:r>
              <a:rPr kumimoji="0" lang="en-US" sz="2667" b="0" i="0" u="none" strike="noStrike" kern="1200" cap="none" spc="0" normalizeH="0" baseline="0" noProof="0" dirty="0">
                <a:ln>
                  <a:noFill/>
                </a:ln>
                <a:solidFill>
                  <a:srgbClr val="646567"/>
                </a:solidFill>
                <a:effectLst/>
                <a:uLnTx/>
                <a:uFillTx/>
                <a:latin typeface="Verdana" charset="0"/>
                <a:ea typeface="Helvetica Neue"/>
                <a:cs typeface="Helvetica Neue"/>
                <a:sym typeface="Helvetica Neue"/>
              </a:rPr>
              <a:t>Translates the CEF Telecom Guidelines in general objectives and actions planned on a yearly basis. </a:t>
            </a:r>
            <a:endParaRPr kumimoji="0" lang="en-GB" sz="2667" b="0" i="0" u="none" strike="noStrike" kern="1200" cap="none" spc="0" normalizeH="0" baseline="0" noProof="0" dirty="0">
              <a:ln>
                <a:noFill/>
              </a:ln>
              <a:solidFill>
                <a:srgbClr val="646567"/>
              </a:solidFill>
              <a:effectLst/>
              <a:uLnTx/>
              <a:uFillTx/>
              <a:latin typeface="Verdana" charset="0"/>
              <a:ea typeface="Helvetica Neue"/>
              <a:cs typeface="Helvetica Neue"/>
              <a:sym typeface="Helvetica Neue"/>
            </a:endParaRPr>
          </a:p>
        </p:txBody>
      </p:sp>
      <p:cxnSp>
        <p:nvCxnSpPr>
          <p:cNvPr id="33" name="Straight Connector 32"/>
          <p:cNvCxnSpPr/>
          <p:nvPr/>
        </p:nvCxnSpPr>
        <p:spPr bwMode="auto">
          <a:xfrm flipV="1">
            <a:off x="14228896" y="7232519"/>
            <a:ext cx="0" cy="2147368"/>
          </a:xfrm>
          <a:prstGeom prst="line">
            <a:avLst/>
          </a:prstGeom>
          <a:noFill/>
          <a:ln w="12700" cap="rnd"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4" name="Straight Connector 33"/>
          <p:cNvCxnSpPr/>
          <p:nvPr/>
        </p:nvCxnSpPr>
        <p:spPr bwMode="auto">
          <a:xfrm flipV="1">
            <a:off x="14228896" y="10107589"/>
            <a:ext cx="0" cy="1949104"/>
          </a:xfrm>
          <a:prstGeom prst="line">
            <a:avLst/>
          </a:prstGeom>
          <a:noFill/>
          <a:ln w="12700" cap="rnd"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Straight Connector 35"/>
          <p:cNvCxnSpPr/>
          <p:nvPr/>
        </p:nvCxnSpPr>
        <p:spPr bwMode="auto">
          <a:xfrm flipV="1">
            <a:off x="14294179" y="2931669"/>
            <a:ext cx="0" cy="2400000"/>
          </a:xfrm>
          <a:prstGeom prst="line">
            <a:avLst/>
          </a:prstGeom>
          <a:noFill/>
          <a:ln w="12700" cap="rnd"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Straight Connector 36"/>
          <p:cNvCxnSpPr/>
          <p:nvPr/>
        </p:nvCxnSpPr>
        <p:spPr bwMode="auto">
          <a:xfrm>
            <a:off x="11540323" y="8378044"/>
            <a:ext cx="2688000" cy="3"/>
          </a:xfrm>
          <a:prstGeom prst="line">
            <a:avLst/>
          </a:prstGeom>
          <a:noFill/>
          <a:ln w="6350" cap="rnd" cmpd="sng" algn="ctr">
            <a:solidFill>
              <a:srgbClr val="0F5494"/>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Straight Connector 38"/>
          <p:cNvCxnSpPr/>
          <p:nvPr/>
        </p:nvCxnSpPr>
        <p:spPr bwMode="auto">
          <a:xfrm>
            <a:off x="11540324" y="9034367"/>
            <a:ext cx="2624328" cy="2069411"/>
          </a:xfrm>
          <a:prstGeom prst="line">
            <a:avLst/>
          </a:prstGeom>
          <a:noFill/>
          <a:ln w="6350" cap="rnd" cmpd="sng" algn="ctr">
            <a:solidFill>
              <a:srgbClr val="0F5494"/>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 name="Slide Number Placeholder 2"/>
          <p:cNvSpPr>
            <a:spLocks noGrp="1"/>
          </p:cNvSpPr>
          <p:nvPr>
            <p:ph type="sldNum" sz="quarter" idx="11"/>
          </p:nvPr>
        </p:nvSpPr>
        <p:spPr/>
        <p:txBody>
          <a:bodyPr/>
          <a:lstStyle/>
          <a:p>
            <a:pPr marL="0" marR="0" lvl="0" indent="0" algn="l" defTabSz="2438430" rtl="0" eaLnBrk="1" fontAlgn="base" latinLnBrk="0" hangingPunct="1">
              <a:lnSpc>
                <a:spcPct val="100000"/>
              </a:lnSpc>
              <a:spcBef>
                <a:spcPct val="0"/>
              </a:spcBef>
              <a:spcAft>
                <a:spcPct val="0"/>
              </a:spcAft>
              <a:buClrTx/>
              <a:buSzTx/>
              <a:buFontTx/>
              <a:buNone/>
              <a:tabLst/>
              <a:defRPr/>
            </a:pPr>
            <a:fld id="{1AABCC67-40D8-9544-BE4E-FFCBCE79AD2E}" type="slidenum">
              <a:rPr kumimoji="0" lang="en-GB" altLang="en-US" sz="2133" b="0" i="0" u="none" strike="noStrike" kern="1200" cap="none" spc="0" normalizeH="0" baseline="0" noProof="0">
                <a:ln>
                  <a:noFill/>
                </a:ln>
                <a:solidFill>
                  <a:srgbClr val="646567"/>
                </a:solidFill>
                <a:effectLst/>
                <a:uLnTx/>
                <a:uFillTx/>
                <a:latin typeface="Verdana" charset="0"/>
                <a:ea typeface="Verdana" charset="0"/>
                <a:cs typeface="Verdana" charset="0"/>
                <a:sym typeface="Helvetica Neue"/>
              </a:rPr>
              <a:pPr marL="0" marR="0" lvl="0" indent="0" algn="l" defTabSz="2438430" rtl="0" eaLnBrk="1" fontAlgn="base" latinLnBrk="0" hangingPunct="1">
                <a:lnSpc>
                  <a:spcPct val="100000"/>
                </a:lnSpc>
                <a:spcBef>
                  <a:spcPct val="0"/>
                </a:spcBef>
                <a:spcAft>
                  <a:spcPct val="0"/>
                </a:spcAft>
                <a:buClrTx/>
                <a:buSzTx/>
                <a:buFontTx/>
                <a:buNone/>
                <a:tabLst/>
                <a:defRPr/>
              </a:pPr>
              <a:t>9</a:t>
            </a:fld>
            <a:endParaRPr kumimoji="0" lang="en-GB" altLang="en-US" sz="2133" b="0" i="0" u="none" strike="noStrike" kern="1200" cap="none" spc="0" normalizeH="0" baseline="0" noProof="0">
              <a:ln>
                <a:noFill/>
              </a:ln>
              <a:solidFill>
                <a:srgbClr val="646567"/>
              </a:solidFill>
              <a:effectLst/>
              <a:uLnTx/>
              <a:uFillTx/>
              <a:latin typeface="Verdana" charset="0"/>
              <a:ea typeface="Verdana" charset="0"/>
              <a:cs typeface="Verdana" charset="0"/>
              <a:sym typeface="Helvetica Neue"/>
            </a:endParaRPr>
          </a:p>
        </p:txBody>
      </p:sp>
      <p:sp>
        <p:nvSpPr>
          <p:cNvPr id="5" name="Rectangle 4">
            <a:extLst>
              <a:ext uri="{FF2B5EF4-FFF2-40B4-BE49-F238E27FC236}">
                <a16:creationId xmlns:a16="http://schemas.microsoft.com/office/drawing/2014/main" id="{742076E5-DBCA-4541-A841-62A61F8E0126}"/>
              </a:ext>
            </a:extLst>
          </p:cNvPr>
          <p:cNvSpPr/>
          <p:nvPr/>
        </p:nvSpPr>
        <p:spPr>
          <a:xfrm>
            <a:off x="6241943" y="4320691"/>
            <a:ext cx="1609736" cy="923330"/>
          </a:xfrm>
          <a:prstGeom prst="rect">
            <a:avLst/>
          </a:prstGeom>
        </p:spPr>
        <p:txBody>
          <a:bodyPr wrap="non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altLang="en-US" sz="5400" b="1" i="0" u="none" strike="noStrike" kern="0" cap="none" spc="0" normalizeH="0" baseline="0" noProof="0" dirty="0">
                <a:ln>
                  <a:noFill/>
                </a:ln>
                <a:solidFill>
                  <a:srgbClr val="000000">
                    <a:lumMod val="65000"/>
                    <a:lumOff val="35000"/>
                  </a:srgbClr>
                </a:solidFill>
                <a:effectLst/>
                <a:uLnTx/>
                <a:uFillTx/>
                <a:latin typeface="Verdana"/>
                <a:ea typeface="Helvetica Neue"/>
                <a:cs typeface="Helvetica Neue"/>
                <a:sym typeface="Helvetica Neue"/>
              </a:rPr>
              <a:t>CEF</a:t>
            </a:r>
            <a:endParaRPr kumimoji="0" lang="en-GB" sz="54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957482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lsaydz2RtaNmwF5CxO.Bg"/>
</p:tagLst>
</file>

<file path=ppt/theme/theme1.xml><?xml version="1.0" encoding="utf-8"?>
<a:theme xmlns:a="http://schemas.openxmlformats.org/drawingml/2006/main" name="White">
  <a:themeElements>
    <a:clrScheme name="Custom 5">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4D6EC5"/>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0775" tIns="50775" rIns="50775" bIns="50775"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Custom 3">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4493"/>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0775" tIns="50775" rIns="50775" bIns="50775"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7_Slide_Master">
  <a:themeElements>
    <a:clrScheme name="EC_theme">
      <a:dk1>
        <a:srgbClr val="646567"/>
      </a:dk1>
      <a:lt1>
        <a:srgbClr val="FFFFFF"/>
      </a:lt1>
      <a:dk2>
        <a:srgbClr val="000000"/>
      </a:dk2>
      <a:lt2>
        <a:srgbClr val="C5C6C8"/>
      </a:lt2>
      <a:accent1>
        <a:srgbClr val="004494"/>
      </a:accent1>
      <a:accent2>
        <a:srgbClr val="033860"/>
      </a:accent2>
      <a:accent3>
        <a:srgbClr val="FEF200"/>
      </a:accent3>
      <a:accent4>
        <a:srgbClr val="FFDB1A"/>
      </a:accent4>
      <a:accent5>
        <a:srgbClr val="43C2CB"/>
      </a:accent5>
      <a:accent6>
        <a:srgbClr val="DC383A"/>
      </a:accent6>
      <a:hlink>
        <a:srgbClr val="004494"/>
      </a:hlink>
      <a:folHlink>
        <a:srgbClr val="7030A0"/>
      </a:folHlink>
    </a:clrScheme>
    <a:fontScheme name="EC_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noFill/>
        </a:ln>
      </a:spPr>
      <a:bodyPr anchor="t"/>
      <a:lstStyle>
        <a:defPPr algn="ctr">
          <a:defRPr sz="1100" b="0" dirty="0" smtClean="0">
            <a:solidFill>
              <a:srgbClr val="646567"/>
            </a:solidFill>
          </a:defRPr>
        </a:defPPr>
      </a:lstStyle>
    </a:spDef>
    <a:lnDef>
      <a:spPr bwMode="auto">
        <a:noFill/>
        <a:ln w="19050" cap="rnd" cmpd="sng" algn="ctr">
          <a:solidFill>
            <a:schemeClr val="bg1">
              <a:lumMod val="75000"/>
            </a:scheme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rtlCol="0">
        <a:spAutoFit/>
      </a:bodyPr>
      <a:lstStyle>
        <a:defPPr>
          <a:defRPr sz="1600" b="0" smtClean="0">
            <a:solidFill>
              <a:srgbClr val="646567"/>
            </a:solidFill>
          </a:defRPr>
        </a:defPPr>
      </a:lstStyle>
    </a:tx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9EAA5BC7-C8D1-884D-97C2-1198B3D680D0}" vid="{5E7D5241-75D5-854F-A9B2-51E31C80B9FB}"/>
    </a:ext>
  </a:extLst>
</a:theme>
</file>

<file path=ppt/theme/theme4.xml><?xml version="1.0" encoding="utf-8"?>
<a:theme xmlns:a="http://schemas.openxmlformats.org/drawingml/2006/main" name="8_Slide_Master">
  <a:themeElements>
    <a:clrScheme name="EC_theme">
      <a:dk1>
        <a:srgbClr val="646567"/>
      </a:dk1>
      <a:lt1>
        <a:srgbClr val="FFFFFF"/>
      </a:lt1>
      <a:dk2>
        <a:srgbClr val="000000"/>
      </a:dk2>
      <a:lt2>
        <a:srgbClr val="C5C6C8"/>
      </a:lt2>
      <a:accent1>
        <a:srgbClr val="004494"/>
      </a:accent1>
      <a:accent2>
        <a:srgbClr val="033860"/>
      </a:accent2>
      <a:accent3>
        <a:srgbClr val="FEF200"/>
      </a:accent3>
      <a:accent4>
        <a:srgbClr val="FFDB1A"/>
      </a:accent4>
      <a:accent5>
        <a:srgbClr val="43C2CB"/>
      </a:accent5>
      <a:accent6>
        <a:srgbClr val="DC383A"/>
      </a:accent6>
      <a:hlink>
        <a:srgbClr val="004494"/>
      </a:hlink>
      <a:folHlink>
        <a:srgbClr val="7030A0"/>
      </a:folHlink>
    </a:clrScheme>
    <a:fontScheme name="EC_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noFill/>
        <a:ln>
          <a:noFill/>
        </a:ln>
      </a:spPr>
      <a:bodyPr anchor="t"/>
      <a:lstStyle>
        <a:defPPr algn="ctr">
          <a:defRPr sz="1100" b="0" dirty="0" smtClean="0">
            <a:solidFill>
              <a:srgbClr val="646567"/>
            </a:solidFill>
          </a:defRPr>
        </a:defPPr>
      </a:lstStyle>
    </a:spDef>
    <a:lnDef>
      <a:spPr bwMode="auto">
        <a:noFill/>
        <a:ln w="19050" cap="rnd" cmpd="sng" algn="ctr">
          <a:solidFill>
            <a:schemeClr val="bg1">
              <a:lumMod val="75000"/>
            </a:scheme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rtlCol="0">
        <a:spAutoFit/>
      </a:bodyPr>
      <a:lstStyle>
        <a:defPPr>
          <a:defRPr sz="1600" b="0" smtClean="0">
            <a:solidFill>
              <a:srgbClr val="646567"/>
            </a:solidFill>
          </a:defRPr>
        </a:defPPr>
      </a:lstStyle>
    </a:tx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9EAA5BC7-C8D1-884D-97C2-1198B3D680D0}" vid="{5E7D5241-75D5-854F-A9B2-51E31C80B9FB}"/>
    </a:ext>
  </a:ext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50775" tIns="50775" rIns="50775" bIns="50775"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3696</TotalTime>
  <Words>3790</Words>
  <Application>Microsoft Office PowerPoint</Application>
  <PresentationFormat>Custom</PresentationFormat>
  <Paragraphs>508</Paragraphs>
  <Slides>51</Slides>
  <Notes>13</Notes>
  <HiddenSlides>2</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51</vt:i4>
      </vt:variant>
    </vt:vector>
  </HeadingPairs>
  <TitlesOfParts>
    <vt:vector size="72" baseType="lpstr">
      <vt:lpstr>Arial</vt:lpstr>
      <vt:lpstr>Avenir Next</vt:lpstr>
      <vt:lpstr>Calibri</vt:lpstr>
      <vt:lpstr>EC Square Sans Pro Thin</vt:lpstr>
      <vt:lpstr>Futura</vt:lpstr>
      <vt:lpstr>Futura Bold</vt:lpstr>
      <vt:lpstr>Futura LT Book</vt:lpstr>
      <vt:lpstr>Futura LT Medium</vt:lpstr>
      <vt:lpstr>Helvetica</vt:lpstr>
      <vt:lpstr>Helvetica Light</vt:lpstr>
      <vt:lpstr>Helvetica Neue</vt:lpstr>
      <vt:lpstr>Helvetica Neue Light</vt:lpstr>
      <vt:lpstr>Helvetica Neue Medium</vt:lpstr>
      <vt:lpstr>Nexa Black</vt:lpstr>
      <vt:lpstr>Times</vt:lpstr>
      <vt:lpstr>Verdana</vt:lpstr>
      <vt:lpstr>White</vt:lpstr>
      <vt:lpstr>1_White</vt:lpstr>
      <vt:lpstr>7_Slide_Master</vt:lpstr>
      <vt:lpstr>8_Slide_Master</vt:lpstr>
      <vt:lpstr>think-cell Slide</vt:lpstr>
      <vt:lpstr>CEF  at the Geopreservation Conference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CEF building blocks are funded by the Connecting Europe Facility</vt:lpstr>
      <vt:lpstr>PowerPoint Presentation</vt:lpstr>
      <vt:lpstr>PowerPoint Presentation</vt:lpstr>
      <vt:lpstr>PowerPoint Presentation</vt:lpstr>
      <vt:lpstr>PowerPoint Presentation</vt:lpstr>
      <vt:lpstr>PowerPoint Presentation</vt:lpstr>
      <vt:lpstr>Success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connect Europe, together</dc:title>
  <dc:creator>Binkert, Elise</dc:creator>
  <cp:lastModifiedBy>Bünemann, Sophia</cp:lastModifiedBy>
  <cp:revision>149</cp:revision>
  <dcterms:modified xsi:type="dcterms:W3CDTF">2019-05-06T03:45:38Z</dcterms:modified>
</cp:coreProperties>
</file>